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61" r:id="rId16"/>
    <p:sldId id="279" r:id="rId17"/>
    <p:sldId id="263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86A893-E21E-4402-B9BD-275C8C772CA1}" type="doc">
      <dgm:prSet loTypeId="urn:microsoft.com/office/officeart/2005/8/layout/orgChart1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60979858-1052-476E-AD75-FB7E92D8DC09}">
      <dgm:prSet phldrT="[Text]"/>
      <dgm:spPr>
        <a:solidFill>
          <a:srgbClr val="A22E9A"/>
        </a:solidFill>
      </dgm:spPr>
      <dgm:t>
        <a:bodyPr/>
        <a:lstStyle/>
        <a:p>
          <a:r>
            <a:rPr lang="en-US" dirty="0" smtClean="0"/>
            <a:t>BEST</a:t>
          </a:r>
          <a:endParaRPr lang="en-US" dirty="0"/>
        </a:p>
      </dgm:t>
    </dgm:pt>
    <dgm:pt modelId="{F181C58E-DB83-42F3-BD81-BC1BED283068}" type="parTrans" cxnId="{942268BE-E27B-415E-B9B4-B0195752560F}">
      <dgm:prSet/>
      <dgm:spPr/>
      <dgm:t>
        <a:bodyPr/>
        <a:lstStyle/>
        <a:p>
          <a:endParaRPr lang="en-US"/>
        </a:p>
      </dgm:t>
    </dgm:pt>
    <dgm:pt modelId="{4A907AB0-C5D7-47EE-9AF7-9A924E18963F}" type="sibTrans" cxnId="{942268BE-E27B-415E-B9B4-B0195752560F}">
      <dgm:prSet/>
      <dgm:spPr/>
      <dgm:t>
        <a:bodyPr/>
        <a:lstStyle/>
        <a:p>
          <a:endParaRPr lang="en-US"/>
        </a:p>
      </dgm:t>
    </dgm:pt>
    <dgm:pt modelId="{CC89EAEC-6C2A-469D-924B-F194E455B0B6}">
      <dgm:prSet phldrT="[Text]"/>
      <dgm:spPr/>
      <dgm:t>
        <a:bodyPr/>
        <a:lstStyle/>
        <a:p>
          <a:r>
            <a:rPr lang="en-US" dirty="0" smtClean="0"/>
            <a:t>Body</a:t>
          </a:r>
          <a:endParaRPr lang="en-US" dirty="0"/>
        </a:p>
      </dgm:t>
    </dgm:pt>
    <dgm:pt modelId="{44FADBD0-7E44-4E06-9211-27BC1B8D2465}" type="parTrans" cxnId="{5D9230C0-F055-4E13-B2A2-79624019B565}">
      <dgm:prSet/>
      <dgm:spPr/>
      <dgm:t>
        <a:bodyPr/>
        <a:lstStyle/>
        <a:p>
          <a:endParaRPr lang="en-US"/>
        </a:p>
      </dgm:t>
    </dgm:pt>
    <dgm:pt modelId="{A9FAA45B-E6A3-4293-AC44-DA667DED98E6}" type="sibTrans" cxnId="{5D9230C0-F055-4E13-B2A2-79624019B565}">
      <dgm:prSet/>
      <dgm:spPr/>
      <dgm:t>
        <a:bodyPr/>
        <a:lstStyle/>
        <a:p>
          <a:endParaRPr lang="en-US"/>
        </a:p>
      </dgm:t>
    </dgm:pt>
    <dgm:pt modelId="{63DDE605-1825-480A-B758-8F9426F8EF4B}">
      <dgm:prSet phldrT="[Text]"/>
      <dgm:spPr/>
      <dgm:t>
        <a:bodyPr/>
        <a:lstStyle/>
        <a:p>
          <a:r>
            <a:rPr lang="en-US" dirty="0" smtClean="0"/>
            <a:t>Energy</a:t>
          </a:r>
          <a:endParaRPr lang="en-US" dirty="0"/>
        </a:p>
      </dgm:t>
    </dgm:pt>
    <dgm:pt modelId="{375F62F2-2433-459D-A9D7-A57F811D425B}" type="parTrans" cxnId="{02E544A3-ABB6-4766-B3E6-4EE7063CE192}">
      <dgm:prSet/>
      <dgm:spPr/>
      <dgm:t>
        <a:bodyPr/>
        <a:lstStyle/>
        <a:p>
          <a:endParaRPr lang="en-US"/>
        </a:p>
      </dgm:t>
    </dgm:pt>
    <dgm:pt modelId="{447E5268-97C2-4EB4-9D80-9401501A7488}" type="sibTrans" cxnId="{02E544A3-ABB6-4766-B3E6-4EE7063CE192}">
      <dgm:prSet/>
      <dgm:spPr/>
      <dgm:t>
        <a:bodyPr/>
        <a:lstStyle/>
        <a:p>
          <a:endParaRPr lang="en-US"/>
        </a:p>
      </dgm:t>
    </dgm:pt>
    <dgm:pt modelId="{8B51FFCA-7923-4699-9E00-700D7991366D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F5BECBD8-45BF-4470-9C54-C0EC4256E5C1}" type="parTrans" cxnId="{D6C16CF7-1B85-46E6-A302-2BE19FCFF155}">
      <dgm:prSet/>
      <dgm:spPr/>
      <dgm:t>
        <a:bodyPr/>
        <a:lstStyle/>
        <a:p>
          <a:endParaRPr lang="en-US"/>
        </a:p>
      </dgm:t>
    </dgm:pt>
    <dgm:pt modelId="{3008CF1E-BA52-4492-A1BE-4B21630A313C}" type="sibTrans" cxnId="{D6C16CF7-1B85-46E6-A302-2BE19FCFF155}">
      <dgm:prSet/>
      <dgm:spPr/>
      <dgm:t>
        <a:bodyPr/>
        <a:lstStyle/>
        <a:p>
          <a:endParaRPr lang="en-US"/>
        </a:p>
      </dgm:t>
    </dgm:pt>
    <dgm:pt modelId="{77DD5DC5-19C0-4AA7-8DD7-8BE8D334DD1E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E44FF77B-E43B-4CE5-8B58-DAD7B6115352}" type="parTrans" cxnId="{EEA36C93-2605-4EF3-9A7B-2B052C8AE633}">
      <dgm:prSet/>
      <dgm:spPr/>
      <dgm:t>
        <a:bodyPr/>
        <a:lstStyle/>
        <a:p>
          <a:endParaRPr lang="en-US"/>
        </a:p>
      </dgm:t>
    </dgm:pt>
    <dgm:pt modelId="{09D6E542-3576-496A-9AF1-6041532072BE}" type="sibTrans" cxnId="{EEA36C93-2605-4EF3-9A7B-2B052C8AE633}">
      <dgm:prSet/>
      <dgm:spPr/>
      <dgm:t>
        <a:bodyPr/>
        <a:lstStyle/>
        <a:p>
          <a:endParaRPr lang="en-US"/>
        </a:p>
      </dgm:t>
    </dgm:pt>
    <dgm:pt modelId="{B7D735F7-0504-46E9-B72F-A7A8494749BA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Instrument</a:t>
          </a:r>
          <a:endParaRPr lang="en-US" dirty="0"/>
        </a:p>
      </dgm:t>
    </dgm:pt>
    <dgm:pt modelId="{656AD26A-B795-417F-AEC0-8A091995E5DE}" type="parTrans" cxnId="{AEF1C391-68E9-42A7-8408-E26B4AD5E0B1}">
      <dgm:prSet/>
      <dgm:spPr/>
      <dgm:t>
        <a:bodyPr/>
        <a:lstStyle/>
        <a:p>
          <a:endParaRPr lang="en-US"/>
        </a:p>
      </dgm:t>
    </dgm:pt>
    <dgm:pt modelId="{1E6FD4F7-1CB4-4A0B-B208-EF2AFF60ABBC}" type="sibTrans" cxnId="{AEF1C391-68E9-42A7-8408-E26B4AD5E0B1}">
      <dgm:prSet/>
      <dgm:spPr/>
      <dgm:t>
        <a:bodyPr/>
        <a:lstStyle/>
        <a:p>
          <a:endParaRPr lang="en-US"/>
        </a:p>
      </dgm:t>
    </dgm:pt>
    <dgm:pt modelId="{BA736CF0-AE4A-40C1-BD4B-0EBFA5D1A59D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Parts</a:t>
          </a:r>
          <a:endParaRPr lang="en-US" dirty="0"/>
        </a:p>
      </dgm:t>
    </dgm:pt>
    <dgm:pt modelId="{CE3B5D5F-1908-4A2E-9AD4-794D72514CCE}" type="parTrans" cxnId="{284BB5FF-C163-444F-9F2A-835E73C958C1}">
      <dgm:prSet/>
      <dgm:spPr/>
      <dgm:t>
        <a:bodyPr/>
        <a:lstStyle/>
        <a:p>
          <a:endParaRPr lang="en-US"/>
        </a:p>
      </dgm:t>
    </dgm:pt>
    <dgm:pt modelId="{28CE8AE8-2033-4B35-A39A-343EB96E28B7}" type="sibTrans" cxnId="{284BB5FF-C163-444F-9F2A-835E73C958C1}">
      <dgm:prSet/>
      <dgm:spPr/>
      <dgm:t>
        <a:bodyPr/>
        <a:lstStyle/>
        <a:p>
          <a:endParaRPr lang="en-US"/>
        </a:p>
      </dgm:t>
    </dgm:pt>
    <dgm:pt modelId="{B74EF4E9-B6A4-492E-BE4C-A63058D24B60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Quantity</a:t>
          </a:r>
          <a:endParaRPr lang="en-US" dirty="0"/>
        </a:p>
      </dgm:t>
    </dgm:pt>
    <dgm:pt modelId="{0B4C1756-2292-4869-82DA-1D755D3903C2}" type="parTrans" cxnId="{99EA3221-8919-4021-86E1-3AC3BA57C584}">
      <dgm:prSet/>
      <dgm:spPr/>
      <dgm:t>
        <a:bodyPr/>
        <a:lstStyle/>
        <a:p>
          <a:endParaRPr lang="en-US"/>
        </a:p>
      </dgm:t>
    </dgm:pt>
    <dgm:pt modelId="{38795F02-7AF4-4ECF-9D61-DB42CA6472DF}" type="sibTrans" cxnId="{99EA3221-8919-4021-86E1-3AC3BA57C584}">
      <dgm:prSet/>
      <dgm:spPr/>
      <dgm:t>
        <a:bodyPr/>
        <a:lstStyle/>
        <a:p>
          <a:endParaRPr lang="en-US"/>
        </a:p>
      </dgm:t>
    </dgm:pt>
    <dgm:pt modelId="{9FC69BE1-09C0-475F-A04E-7C6C5A7A563B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815DE9DE-44FB-44D8-8CF6-610E0C510216}" type="parTrans" cxnId="{FD441BE3-7D87-45B3-8D9B-8D8DD59C302A}">
      <dgm:prSet/>
      <dgm:spPr/>
      <dgm:t>
        <a:bodyPr/>
        <a:lstStyle/>
        <a:p>
          <a:endParaRPr lang="en-US"/>
        </a:p>
      </dgm:t>
    </dgm:pt>
    <dgm:pt modelId="{96AA0F0C-7D2F-44AA-9405-6AA9D4CB37FD}" type="sibTrans" cxnId="{FD441BE3-7D87-45B3-8D9B-8D8DD59C302A}">
      <dgm:prSet/>
      <dgm:spPr/>
      <dgm:t>
        <a:bodyPr/>
        <a:lstStyle/>
        <a:p>
          <a:endParaRPr lang="en-US"/>
        </a:p>
      </dgm:t>
    </dgm:pt>
    <dgm:pt modelId="{5B66B3FF-CE59-4A22-9FA8-42E68DA1BA40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Relationship</a:t>
          </a:r>
          <a:endParaRPr lang="en-US" dirty="0"/>
        </a:p>
      </dgm:t>
    </dgm:pt>
    <dgm:pt modelId="{5AABF683-523F-4941-BAD8-6C7E503C54CB}" type="parTrans" cxnId="{A7E678E9-5FA5-4AE7-8E52-79E0E4042F4F}">
      <dgm:prSet/>
      <dgm:spPr/>
      <dgm:t>
        <a:bodyPr/>
        <a:lstStyle/>
        <a:p>
          <a:endParaRPr lang="en-US"/>
        </a:p>
      </dgm:t>
    </dgm:pt>
    <dgm:pt modelId="{3425C3DF-9DD2-4F69-AEA4-E19353CD1C5F}" type="sibTrans" cxnId="{A7E678E9-5FA5-4AE7-8E52-79E0E4042F4F}">
      <dgm:prSet/>
      <dgm:spPr/>
      <dgm:t>
        <a:bodyPr/>
        <a:lstStyle/>
        <a:p>
          <a:endParaRPr lang="en-US"/>
        </a:p>
      </dgm:t>
    </dgm:pt>
    <dgm:pt modelId="{EBBFD6AE-37EF-423F-AADE-C92B7ECE710E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Levels</a:t>
          </a:r>
          <a:endParaRPr lang="en-US" dirty="0"/>
        </a:p>
      </dgm:t>
    </dgm:pt>
    <dgm:pt modelId="{958BACC7-E8A8-48C7-B6DF-FC75D3C495B9}" type="parTrans" cxnId="{D913ADCD-56A9-4460-9EBD-4208ACA3AE40}">
      <dgm:prSet/>
      <dgm:spPr/>
      <dgm:t>
        <a:bodyPr/>
        <a:lstStyle/>
        <a:p>
          <a:endParaRPr lang="en-US"/>
        </a:p>
      </dgm:t>
    </dgm:pt>
    <dgm:pt modelId="{EF3156CB-F792-4DE4-970A-0F1E3AE68577}" type="sibTrans" cxnId="{D913ADCD-56A9-4460-9EBD-4208ACA3AE40}">
      <dgm:prSet/>
      <dgm:spPr/>
      <dgm:t>
        <a:bodyPr/>
        <a:lstStyle/>
        <a:p>
          <a:endParaRPr lang="en-US"/>
        </a:p>
      </dgm:t>
    </dgm:pt>
    <dgm:pt modelId="{CDC3CE5B-0020-479C-B103-1900CB4B8FA4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Pathways</a:t>
          </a:r>
          <a:endParaRPr lang="en-US" dirty="0"/>
        </a:p>
      </dgm:t>
    </dgm:pt>
    <dgm:pt modelId="{6B06FC05-79E9-4D6E-B211-E45B3EC41B59}" type="parTrans" cxnId="{10CC947B-A887-44D1-B7B2-97078045D5B7}">
      <dgm:prSet/>
      <dgm:spPr/>
      <dgm:t>
        <a:bodyPr/>
        <a:lstStyle/>
        <a:p>
          <a:endParaRPr lang="en-US"/>
        </a:p>
      </dgm:t>
    </dgm:pt>
    <dgm:pt modelId="{8D7C623C-7659-4328-9011-01FEF73D9050}" type="sibTrans" cxnId="{10CC947B-A887-44D1-B7B2-97078045D5B7}">
      <dgm:prSet/>
      <dgm:spPr/>
      <dgm:t>
        <a:bodyPr/>
        <a:lstStyle/>
        <a:p>
          <a:endParaRPr lang="en-US"/>
        </a:p>
      </dgm:t>
    </dgm:pt>
    <dgm:pt modelId="{1334A439-F6BB-4EB1-B6F7-C74D241A7DFF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Beat</a:t>
          </a:r>
          <a:endParaRPr lang="en-US" dirty="0"/>
        </a:p>
      </dgm:t>
    </dgm:pt>
    <dgm:pt modelId="{87B877A9-C4F7-4B7B-A322-9740F1BE1793}" type="parTrans" cxnId="{6F63C103-314E-4E88-90CA-6DEBD4E67F7E}">
      <dgm:prSet/>
      <dgm:spPr/>
      <dgm:t>
        <a:bodyPr/>
        <a:lstStyle/>
        <a:p>
          <a:endParaRPr lang="en-US"/>
        </a:p>
      </dgm:t>
    </dgm:pt>
    <dgm:pt modelId="{C06BDFD5-7FB5-4E54-A601-1E1952798E68}" type="sibTrans" cxnId="{6F63C103-314E-4E88-90CA-6DEBD4E67F7E}">
      <dgm:prSet/>
      <dgm:spPr/>
      <dgm:t>
        <a:bodyPr/>
        <a:lstStyle/>
        <a:p>
          <a:endParaRPr lang="en-US"/>
        </a:p>
      </dgm:t>
    </dgm:pt>
    <dgm:pt modelId="{F7377AE1-0047-4C0D-95B6-ECB7E7A71FA6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Rhythm</a:t>
          </a:r>
          <a:endParaRPr lang="en-US" dirty="0"/>
        </a:p>
      </dgm:t>
    </dgm:pt>
    <dgm:pt modelId="{D9731C25-F591-4BCF-AA64-9AAEC7AF5FF0}" type="parTrans" cxnId="{41FA025B-B040-49E0-B256-82B2C2CC42D3}">
      <dgm:prSet/>
      <dgm:spPr/>
      <dgm:t>
        <a:bodyPr/>
        <a:lstStyle/>
        <a:p>
          <a:endParaRPr lang="en-US"/>
        </a:p>
      </dgm:t>
    </dgm:pt>
    <dgm:pt modelId="{7FB3F25D-6278-4986-A515-58816EB90F02}" type="sibTrans" cxnId="{41FA025B-B040-49E0-B256-82B2C2CC42D3}">
      <dgm:prSet/>
      <dgm:spPr/>
      <dgm:t>
        <a:bodyPr/>
        <a:lstStyle/>
        <a:p>
          <a:endParaRPr lang="en-US"/>
        </a:p>
      </dgm:t>
    </dgm:pt>
    <dgm:pt modelId="{20B4A6B1-EF99-4EE9-A38A-4D1EDAF1218F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Phrase</a:t>
          </a:r>
          <a:endParaRPr lang="en-US" dirty="0"/>
        </a:p>
      </dgm:t>
    </dgm:pt>
    <dgm:pt modelId="{029A6AC1-86CC-4645-B1EC-816B2807DACE}" type="parTrans" cxnId="{06BA6A48-49E8-4623-9CAF-552D4C40576A}">
      <dgm:prSet/>
      <dgm:spPr/>
      <dgm:t>
        <a:bodyPr/>
        <a:lstStyle/>
        <a:p>
          <a:endParaRPr lang="en-US"/>
        </a:p>
      </dgm:t>
    </dgm:pt>
    <dgm:pt modelId="{BE69B4D3-37DF-4D78-9706-99421EEF6DE4}" type="sibTrans" cxnId="{06BA6A48-49E8-4623-9CAF-552D4C40576A}">
      <dgm:prSet/>
      <dgm:spPr/>
      <dgm:t>
        <a:bodyPr/>
        <a:lstStyle/>
        <a:p>
          <a:endParaRPr lang="en-US"/>
        </a:p>
      </dgm:t>
    </dgm:pt>
    <dgm:pt modelId="{2F451369-F48E-4C9C-9EDC-DBF1BA2C0343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Locomotor</a:t>
          </a:r>
          <a:endParaRPr lang="en-US" dirty="0"/>
        </a:p>
      </dgm:t>
    </dgm:pt>
    <dgm:pt modelId="{2CFD680A-F050-4456-BB67-3B751FE01EAC}" type="parTrans" cxnId="{6429515B-9004-4553-A42C-CE1BCF1FE834}">
      <dgm:prSet/>
      <dgm:spPr/>
      <dgm:t>
        <a:bodyPr/>
        <a:lstStyle/>
        <a:p>
          <a:endParaRPr lang="en-US"/>
        </a:p>
      </dgm:t>
    </dgm:pt>
    <dgm:pt modelId="{7E807B11-61BB-476C-92BE-9CC56BC4033F}" type="sibTrans" cxnId="{6429515B-9004-4553-A42C-CE1BCF1FE834}">
      <dgm:prSet/>
      <dgm:spPr/>
      <dgm:t>
        <a:bodyPr/>
        <a:lstStyle/>
        <a:p>
          <a:endParaRPr lang="en-US"/>
        </a:p>
      </dgm:t>
    </dgm:pt>
    <dgm:pt modelId="{6FF8C38C-2747-4315-BDE0-0E5E81212A1D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Non Locomotor</a:t>
          </a:r>
          <a:endParaRPr lang="en-US" dirty="0"/>
        </a:p>
      </dgm:t>
    </dgm:pt>
    <dgm:pt modelId="{C17EE33F-B160-4A7E-B203-A84B57CD4CDA}" type="parTrans" cxnId="{58D65F33-31E9-44A8-B7A3-97E8B7423D90}">
      <dgm:prSet/>
      <dgm:spPr/>
      <dgm:t>
        <a:bodyPr/>
        <a:lstStyle/>
        <a:p>
          <a:endParaRPr lang="en-US"/>
        </a:p>
      </dgm:t>
    </dgm:pt>
    <dgm:pt modelId="{970AA83E-99AD-4754-8A0E-D3B126603ECF}" type="sibTrans" cxnId="{58D65F33-31E9-44A8-B7A3-97E8B7423D90}">
      <dgm:prSet/>
      <dgm:spPr/>
      <dgm:t>
        <a:bodyPr/>
        <a:lstStyle/>
        <a:p>
          <a:endParaRPr lang="en-US"/>
        </a:p>
      </dgm:t>
    </dgm:pt>
    <dgm:pt modelId="{47C455D6-74E5-4197-AA22-05AED631CA02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Movement Initiation</a:t>
          </a:r>
          <a:endParaRPr lang="en-US" dirty="0"/>
        </a:p>
      </dgm:t>
    </dgm:pt>
    <dgm:pt modelId="{6E8B4715-FF03-4866-8EFE-AE20AD75435B}" type="parTrans" cxnId="{EA5DF487-ACB1-49CB-AB67-6CCEDA654797}">
      <dgm:prSet/>
      <dgm:spPr/>
      <dgm:t>
        <a:bodyPr/>
        <a:lstStyle/>
        <a:p>
          <a:endParaRPr lang="en-US"/>
        </a:p>
      </dgm:t>
    </dgm:pt>
    <dgm:pt modelId="{EE6E39E8-2AC9-4559-A2C4-613421704F67}" type="sibTrans" cxnId="{EA5DF487-ACB1-49CB-AB67-6CCEDA654797}">
      <dgm:prSet/>
      <dgm:spPr/>
      <dgm:t>
        <a:bodyPr/>
        <a:lstStyle/>
        <a:p>
          <a:endParaRPr lang="en-US"/>
        </a:p>
      </dgm:t>
    </dgm:pt>
    <dgm:pt modelId="{AA905D5B-5DB8-4392-B3F0-DA082C09185A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Low</a:t>
          </a:r>
          <a:endParaRPr lang="en-US" dirty="0"/>
        </a:p>
      </dgm:t>
    </dgm:pt>
    <dgm:pt modelId="{9A6A30C1-9724-44CE-B2F7-5FD3DEFDB8CE}" type="parTrans" cxnId="{93B5CC29-81C6-4811-A2F3-BBA760BA327B}">
      <dgm:prSet/>
      <dgm:spPr/>
      <dgm:t>
        <a:bodyPr/>
        <a:lstStyle/>
        <a:p>
          <a:endParaRPr lang="en-US"/>
        </a:p>
      </dgm:t>
    </dgm:pt>
    <dgm:pt modelId="{A2A84308-9C35-484E-B832-0EB6A4119A32}" type="sibTrans" cxnId="{93B5CC29-81C6-4811-A2F3-BBA760BA327B}">
      <dgm:prSet/>
      <dgm:spPr/>
      <dgm:t>
        <a:bodyPr/>
        <a:lstStyle/>
        <a:p>
          <a:endParaRPr lang="en-US"/>
        </a:p>
      </dgm:t>
    </dgm:pt>
    <dgm:pt modelId="{A003C157-1133-43F3-97C9-B72618373AD9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Middle</a:t>
          </a:r>
          <a:endParaRPr lang="en-US" dirty="0"/>
        </a:p>
      </dgm:t>
    </dgm:pt>
    <dgm:pt modelId="{39F723A4-7F5A-46C8-8CE6-AB93B1735983}" type="parTrans" cxnId="{5FB83924-01F8-4AA1-B14A-C88A3955034D}">
      <dgm:prSet/>
      <dgm:spPr/>
      <dgm:t>
        <a:bodyPr/>
        <a:lstStyle/>
        <a:p>
          <a:endParaRPr lang="en-US"/>
        </a:p>
      </dgm:t>
    </dgm:pt>
    <dgm:pt modelId="{C5A881AD-81F5-4970-B7A8-B8BD7B4E0C89}" type="sibTrans" cxnId="{5FB83924-01F8-4AA1-B14A-C88A3955034D}">
      <dgm:prSet/>
      <dgm:spPr/>
      <dgm:t>
        <a:bodyPr/>
        <a:lstStyle/>
        <a:p>
          <a:endParaRPr lang="en-US"/>
        </a:p>
      </dgm:t>
    </dgm:pt>
    <dgm:pt modelId="{DAE6ECFF-7E6A-4027-B4ED-6DE4F1AFB1F1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High</a:t>
          </a:r>
          <a:endParaRPr lang="en-US" dirty="0"/>
        </a:p>
      </dgm:t>
    </dgm:pt>
    <dgm:pt modelId="{20E766BD-B89F-4E6E-AF72-16CF2EE9F66F}" type="parTrans" cxnId="{6F3F9577-8597-4DBC-8220-AD9A23EB6069}">
      <dgm:prSet/>
      <dgm:spPr/>
      <dgm:t>
        <a:bodyPr/>
        <a:lstStyle/>
        <a:p>
          <a:endParaRPr lang="en-US"/>
        </a:p>
      </dgm:t>
    </dgm:pt>
    <dgm:pt modelId="{03896642-6637-49D6-AFDB-A6CFAAA32FB4}" type="sibTrans" cxnId="{6F3F9577-8597-4DBC-8220-AD9A23EB6069}">
      <dgm:prSet/>
      <dgm:spPr/>
      <dgm:t>
        <a:bodyPr/>
        <a:lstStyle/>
        <a:p>
          <a:endParaRPr lang="en-US"/>
        </a:p>
      </dgm:t>
    </dgm:pt>
    <dgm:pt modelId="{17F86051-BB85-4116-A64F-B752006ECB37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Air</a:t>
          </a:r>
          <a:endParaRPr lang="en-US" dirty="0"/>
        </a:p>
      </dgm:t>
    </dgm:pt>
    <dgm:pt modelId="{CFCD196A-16E7-4455-B2C3-B26218C292FC}" type="parTrans" cxnId="{27BA0A79-E3F5-4A29-973E-025AFC1979C6}">
      <dgm:prSet/>
      <dgm:spPr/>
      <dgm:t>
        <a:bodyPr/>
        <a:lstStyle/>
        <a:p>
          <a:endParaRPr lang="en-US"/>
        </a:p>
      </dgm:t>
    </dgm:pt>
    <dgm:pt modelId="{938345E4-6B6C-4E54-81FC-310152DBBBB7}" type="sibTrans" cxnId="{27BA0A79-E3F5-4A29-973E-025AFC1979C6}">
      <dgm:prSet/>
      <dgm:spPr/>
      <dgm:t>
        <a:bodyPr/>
        <a:lstStyle/>
        <a:p>
          <a:endParaRPr lang="en-US"/>
        </a:p>
      </dgm:t>
    </dgm:pt>
    <dgm:pt modelId="{6EBE8029-46B2-4FD0-A745-433F383E9E53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Floor</a:t>
          </a:r>
          <a:endParaRPr lang="en-US" dirty="0"/>
        </a:p>
      </dgm:t>
    </dgm:pt>
    <dgm:pt modelId="{3F7D0123-DCC1-48A2-865F-18EF293185DC}" type="parTrans" cxnId="{F98F5570-8937-43FC-8120-2835B182E03D}">
      <dgm:prSet/>
      <dgm:spPr/>
      <dgm:t>
        <a:bodyPr/>
        <a:lstStyle/>
        <a:p>
          <a:endParaRPr lang="en-US"/>
        </a:p>
      </dgm:t>
    </dgm:pt>
    <dgm:pt modelId="{7308F103-26A9-47B1-B671-04E02E704167}" type="sibTrans" cxnId="{F98F5570-8937-43FC-8120-2835B182E03D}">
      <dgm:prSet/>
      <dgm:spPr/>
      <dgm:t>
        <a:bodyPr/>
        <a:lstStyle/>
        <a:p>
          <a:endParaRPr lang="en-US"/>
        </a:p>
      </dgm:t>
    </dgm:pt>
    <dgm:pt modelId="{B8158E07-9A45-4584-885D-DB0B95AF5BA5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Direct</a:t>
          </a:r>
          <a:endParaRPr lang="en-US" dirty="0"/>
        </a:p>
      </dgm:t>
    </dgm:pt>
    <dgm:pt modelId="{6CED0233-A1A2-4D6F-A750-44C30CF15F03}" type="parTrans" cxnId="{F5DD25D6-D964-4B57-99BE-F2090BD35A0D}">
      <dgm:prSet/>
      <dgm:spPr/>
      <dgm:t>
        <a:bodyPr/>
        <a:lstStyle/>
        <a:p>
          <a:endParaRPr lang="en-US"/>
        </a:p>
      </dgm:t>
    </dgm:pt>
    <dgm:pt modelId="{CD843824-3D48-45B6-95D6-3B4A9C3DA175}" type="sibTrans" cxnId="{F5DD25D6-D964-4B57-99BE-F2090BD35A0D}">
      <dgm:prSet/>
      <dgm:spPr/>
      <dgm:t>
        <a:bodyPr/>
        <a:lstStyle/>
        <a:p>
          <a:endParaRPr lang="en-US"/>
        </a:p>
      </dgm:t>
    </dgm:pt>
    <dgm:pt modelId="{1B8572E5-DB39-4C28-8482-22E25EE84689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Indirect</a:t>
          </a:r>
          <a:endParaRPr lang="en-US" dirty="0"/>
        </a:p>
      </dgm:t>
    </dgm:pt>
    <dgm:pt modelId="{573BBFFC-BD88-4EA5-8E30-8BD359A7B1F0}" type="parTrans" cxnId="{08560D90-D724-4972-B2BB-3189A408D72E}">
      <dgm:prSet/>
      <dgm:spPr/>
      <dgm:t>
        <a:bodyPr/>
        <a:lstStyle/>
        <a:p>
          <a:endParaRPr lang="en-US"/>
        </a:p>
      </dgm:t>
    </dgm:pt>
    <dgm:pt modelId="{557D72BE-50D3-47BE-8A38-3CFB950C0B78}" type="sibTrans" cxnId="{08560D90-D724-4972-B2BB-3189A408D72E}">
      <dgm:prSet/>
      <dgm:spPr/>
      <dgm:t>
        <a:bodyPr/>
        <a:lstStyle/>
        <a:p>
          <a:endParaRPr lang="en-US"/>
        </a:p>
      </dgm:t>
    </dgm:pt>
    <dgm:pt modelId="{A25EA161-0642-48C0-9DEE-95D3B37EFD33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Direct</a:t>
          </a:r>
          <a:endParaRPr lang="en-US" dirty="0"/>
        </a:p>
      </dgm:t>
    </dgm:pt>
    <dgm:pt modelId="{C2413C55-4422-4EAC-85AA-6EBD203906F9}" type="parTrans" cxnId="{2ABCA501-248B-40B3-8BF0-91D451649390}">
      <dgm:prSet/>
      <dgm:spPr/>
      <dgm:t>
        <a:bodyPr/>
        <a:lstStyle/>
        <a:p>
          <a:endParaRPr lang="en-US"/>
        </a:p>
      </dgm:t>
    </dgm:pt>
    <dgm:pt modelId="{5F17580A-8314-47B3-9DBF-1037207A4A60}" type="sibTrans" cxnId="{2ABCA501-248B-40B3-8BF0-91D451649390}">
      <dgm:prSet/>
      <dgm:spPr/>
      <dgm:t>
        <a:bodyPr/>
        <a:lstStyle/>
        <a:p>
          <a:endParaRPr lang="en-US"/>
        </a:p>
      </dgm:t>
    </dgm:pt>
    <dgm:pt modelId="{58506D4C-D2D4-4CEA-9241-BA8BB27C3B4E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Indirect</a:t>
          </a:r>
          <a:endParaRPr lang="en-US" dirty="0"/>
        </a:p>
      </dgm:t>
    </dgm:pt>
    <dgm:pt modelId="{7ABD1DB3-4915-4719-B25B-AE867CDC45E8}" type="parTrans" cxnId="{D0300293-1908-4F7A-A32C-3B1EC1F47C80}">
      <dgm:prSet/>
      <dgm:spPr/>
      <dgm:t>
        <a:bodyPr/>
        <a:lstStyle/>
        <a:p>
          <a:endParaRPr lang="en-US"/>
        </a:p>
      </dgm:t>
    </dgm:pt>
    <dgm:pt modelId="{C903FCA5-E589-4B23-8335-8B888177570E}" type="sibTrans" cxnId="{D0300293-1908-4F7A-A32C-3B1EC1F47C80}">
      <dgm:prSet/>
      <dgm:spPr/>
      <dgm:t>
        <a:bodyPr/>
        <a:lstStyle/>
        <a:p>
          <a:endParaRPr lang="en-US"/>
        </a:p>
      </dgm:t>
    </dgm:pt>
    <dgm:pt modelId="{490BB0D9-C9CE-47B8-8894-D47F0C930796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Intimate</a:t>
          </a:r>
          <a:endParaRPr lang="en-US" dirty="0"/>
        </a:p>
      </dgm:t>
    </dgm:pt>
    <dgm:pt modelId="{A0442B79-E5B6-4904-A6BA-938DE8C66469}" type="parTrans" cxnId="{12FC9B4A-A4D6-41C0-A414-08CEE8E6516A}">
      <dgm:prSet/>
      <dgm:spPr/>
      <dgm:t>
        <a:bodyPr/>
        <a:lstStyle/>
        <a:p>
          <a:endParaRPr lang="en-US"/>
        </a:p>
      </dgm:t>
    </dgm:pt>
    <dgm:pt modelId="{988365A9-54F4-40E8-A102-36286BDFFB2B}" type="sibTrans" cxnId="{12FC9B4A-A4D6-41C0-A414-08CEE8E6516A}">
      <dgm:prSet/>
      <dgm:spPr/>
      <dgm:t>
        <a:bodyPr/>
        <a:lstStyle/>
        <a:p>
          <a:endParaRPr lang="en-US"/>
        </a:p>
      </dgm:t>
    </dgm:pt>
    <dgm:pt modelId="{D7EE5F89-9D40-4AE3-A8A2-9D78BD815DD5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Social</a:t>
          </a:r>
          <a:endParaRPr lang="en-US" dirty="0"/>
        </a:p>
      </dgm:t>
    </dgm:pt>
    <dgm:pt modelId="{31E5311C-F8D7-4A3F-999C-38F6E7CF3F35}" type="parTrans" cxnId="{F60E8B95-CA4A-4CBB-88EE-76B63FD9728C}">
      <dgm:prSet/>
      <dgm:spPr/>
      <dgm:t>
        <a:bodyPr/>
        <a:lstStyle/>
        <a:p>
          <a:endParaRPr lang="en-US"/>
        </a:p>
      </dgm:t>
    </dgm:pt>
    <dgm:pt modelId="{5F533AD0-5D56-4DC7-B737-47D00B215398}" type="sibTrans" cxnId="{F60E8B95-CA4A-4CBB-88EE-76B63FD9728C}">
      <dgm:prSet/>
      <dgm:spPr/>
      <dgm:t>
        <a:bodyPr/>
        <a:lstStyle/>
        <a:p>
          <a:endParaRPr lang="en-US"/>
        </a:p>
      </dgm:t>
    </dgm:pt>
    <dgm:pt modelId="{A0B36832-74F6-4018-9B4B-15796B174625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General</a:t>
          </a:r>
          <a:endParaRPr lang="en-US" dirty="0"/>
        </a:p>
      </dgm:t>
    </dgm:pt>
    <dgm:pt modelId="{C008C96C-3B56-402C-A075-9AFE79A94BE2}" type="parTrans" cxnId="{7D3CCA5D-832C-42FF-9569-8CA6C5CC2C25}">
      <dgm:prSet/>
      <dgm:spPr/>
      <dgm:t>
        <a:bodyPr/>
        <a:lstStyle/>
        <a:p>
          <a:endParaRPr lang="en-US"/>
        </a:p>
      </dgm:t>
    </dgm:pt>
    <dgm:pt modelId="{4777DC7C-945C-4D67-95D3-F8E6FE1834E0}" type="sibTrans" cxnId="{7D3CCA5D-832C-42FF-9569-8CA6C5CC2C25}">
      <dgm:prSet/>
      <dgm:spPr/>
      <dgm:t>
        <a:bodyPr/>
        <a:lstStyle/>
        <a:p>
          <a:endParaRPr lang="en-US"/>
        </a:p>
      </dgm:t>
    </dgm:pt>
    <dgm:pt modelId="{54435FD4-83ED-48B0-8E57-93B85BA45274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Tempo</a:t>
          </a:r>
          <a:endParaRPr lang="en-US" dirty="0"/>
        </a:p>
      </dgm:t>
    </dgm:pt>
    <dgm:pt modelId="{4B12D747-CBBA-4208-96AB-0F1508420AD5}" type="parTrans" cxnId="{35AD4915-2BC8-420D-8574-E06496B8181E}">
      <dgm:prSet/>
      <dgm:spPr/>
      <dgm:t>
        <a:bodyPr/>
        <a:lstStyle/>
        <a:p>
          <a:endParaRPr lang="en-US"/>
        </a:p>
      </dgm:t>
    </dgm:pt>
    <dgm:pt modelId="{B8F7B916-964E-422E-91CF-9C06360586E3}" type="sibTrans" cxnId="{35AD4915-2BC8-420D-8574-E06496B8181E}">
      <dgm:prSet/>
      <dgm:spPr/>
      <dgm:t>
        <a:bodyPr/>
        <a:lstStyle/>
        <a:p>
          <a:endParaRPr lang="en-US"/>
        </a:p>
      </dgm:t>
    </dgm:pt>
    <dgm:pt modelId="{B3665D1D-0DF6-42CB-85D3-7992F472F976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Largo</a:t>
          </a:r>
          <a:endParaRPr lang="en-US" dirty="0"/>
        </a:p>
      </dgm:t>
    </dgm:pt>
    <dgm:pt modelId="{E9D5026D-C554-44CA-8E44-3F26F8B03CFE}" type="parTrans" cxnId="{FCE15379-705D-4EC1-B876-9781EEB93243}">
      <dgm:prSet/>
      <dgm:spPr/>
      <dgm:t>
        <a:bodyPr/>
        <a:lstStyle/>
        <a:p>
          <a:endParaRPr lang="en-US"/>
        </a:p>
      </dgm:t>
    </dgm:pt>
    <dgm:pt modelId="{365C3B7D-963F-4050-AB31-5C6B6C8C9BD8}" type="sibTrans" cxnId="{FCE15379-705D-4EC1-B876-9781EEB93243}">
      <dgm:prSet/>
      <dgm:spPr/>
      <dgm:t>
        <a:bodyPr/>
        <a:lstStyle/>
        <a:p>
          <a:endParaRPr lang="en-US"/>
        </a:p>
      </dgm:t>
    </dgm:pt>
    <dgm:pt modelId="{BE3CF88C-B45B-4EFD-92BA-0C2BA5C0CC44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Moderato</a:t>
          </a:r>
          <a:endParaRPr lang="en-US" dirty="0"/>
        </a:p>
      </dgm:t>
    </dgm:pt>
    <dgm:pt modelId="{8B3A4EF7-F63D-4B2C-86DE-83DA869FF850}" type="parTrans" cxnId="{6655BEBC-3BB6-4B7F-A293-13247EE37369}">
      <dgm:prSet/>
      <dgm:spPr/>
      <dgm:t>
        <a:bodyPr/>
        <a:lstStyle/>
        <a:p>
          <a:endParaRPr lang="en-US"/>
        </a:p>
      </dgm:t>
    </dgm:pt>
    <dgm:pt modelId="{05109A78-E475-4BA3-A722-A9F851AB6331}" type="sibTrans" cxnId="{6655BEBC-3BB6-4B7F-A293-13247EE37369}">
      <dgm:prSet/>
      <dgm:spPr/>
      <dgm:t>
        <a:bodyPr/>
        <a:lstStyle/>
        <a:p>
          <a:endParaRPr lang="en-US"/>
        </a:p>
      </dgm:t>
    </dgm:pt>
    <dgm:pt modelId="{71A92AA8-B9CB-4AED-83D7-1D7F8D16DDED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Adagio</a:t>
          </a:r>
          <a:endParaRPr lang="en-US" dirty="0"/>
        </a:p>
      </dgm:t>
    </dgm:pt>
    <dgm:pt modelId="{9F7D7FA4-32DB-40A3-A2FC-C4E9C4A3AC90}" type="parTrans" cxnId="{0083CD7B-4664-4C75-9FBA-B57E422974CB}">
      <dgm:prSet/>
      <dgm:spPr/>
      <dgm:t>
        <a:bodyPr/>
        <a:lstStyle/>
        <a:p>
          <a:endParaRPr lang="en-US"/>
        </a:p>
      </dgm:t>
    </dgm:pt>
    <dgm:pt modelId="{9EB986CC-D595-4175-9A56-255053B41A59}" type="sibTrans" cxnId="{0083CD7B-4664-4C75-9FBA-B57E422974CB}">
      <dgm:prSet/>
      <dgm:spPr/>
      <dgm:t>
        <a:bodyPr/>
        <a:lstStyle/>
        <a:p>
          <a:endParaRPr lang="en-US"/>
        </a:p>
      </dgm:t>
    </dgm:pt>
    <dgm:pt modelId="{06A921D0-2D67-42AF-AA0C-DB6FD5DCA7E3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Allegro</a:t>
          </a:r>
          <a:endParaRPr lang="en-US" dirty="0"/>
        </a:p>
      </dgm:t>
    </dgm:pt>
    <dgm:pt modelId="{CED48817-7F59-4D92-98C8-9E0FF29D22C5}" type="parTrans" cxnId="{69DBD16D-9074-4B49-82E7-90C5C437B4C8}">
      <dgm:prSet/>
      <dgm:spPr/>
      <dgm:t>
        <a:bodyPr/>
        <a:lstStyle/>
        <a:p>
          <a:endParaRPr lang="en-US"/>
        </a:p>
      </dgm:t>
    </dgm:pt>
    <dgm:pt modelId="{AEDF66F2-489F-4FDA-B3E0-D5A100AB938F}" type="sibTrans" cxnId="{69DBD16D-9074-4B49-82E7-90C5C437B4C8}">
      <dgm:prSet/>
      <dgm:spPr/>
      <dgm:t>
        <a:bodyPr/>
        <a:lstStyle/>
        <a:p>
          <a:endParaRPr lang="en-US"/>
        </a:p>
      </dgm:t>
    </dgm:pt>
    <dgm:pt modelId="{A98823CB-D8FF-487D-9578-E2D7604DAA48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Presto</a:t>
          </a:r>
          <a:endParaRPr lang="en-US" dirty="0"/>
        </a:p>
      </dgm:t>
    </dgm:pt>
    <dgm:pt modelId="{E046F0E1-1E51-4A68-83A6-3255E184857C}" type="parTrans" cxnId="{6200DD1F-D035-4CD8-9D22-25A8BA9A12BE}">
      <dgm:prSet/>
      <dgm:spPr/>
      <dgm:t>
        <a:bodyPr/>
        <a:lstStyle/>
        <a:p>
          <a:endParaRPr lang="en-US"/>
        </a:p>
      </dgm:t>
    </dgm:pt>
    <dgm:pt modelId="{E64094B6-7223-4FA9-8E2D-A515FB6B1790}" type="sibTrans" cxnId="{6200DD1F-D035-4CD8-9D22-25A8BA9A12BE}">
      <dgm:prSet/>
      <dgm:spPr/>
      <dgm:t>
        <a:bodyPr/>
        <a:lstStyle/>
        <a:p>
          <a:endParaRPr lang="en-US"/>
        </a:p>
      </dgm:t>
    </dgm:pt>
    <dgm:pt modelId="{13E9EBE8-FE06-4109-B679-5415E429A723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Proximal</a:t>
          </a:r>
          <a:endParaRPr lang="en-US" dirty="0"/>
        </a:p>
      </dgm:t>
    </dgm:pt>
    <dgm:pt modelId="{16E4ACF4-E7D2-4E34-80C4-C6DEF69472D3}" type="parTrans" cxnId="{C6207356-B06D-4C2E-B354-E159756F0E5D}">
      <dgm:prSet/>
      <dgm:spPr/>
      <dgm:t>
        <a:bodyPr/>
        <a:lstStyle/>
        <a:p>
          <a:endParaRPr lang="en-US"/>
        </a:p>
      </dgm:t>
    </dgm:pt>
    <dgm:pt modelId="{8FFD996B-2C62-43E8-94FE-2B617EBA66E4}" type="sibTrans" cxnId="{C6207356-B06D-4C2E-B354-E159756F0E5D}">
      <dgm:prSet/>
      <dgm:spPr/>
      <dgm:t>
        <a:bodyPr/>
        <a:lstStyle/>
        <a:p>
          <a:endParaRPr lang="en-US"/>
        </a:p>
      </dgm:t>
    </dgm:pt>
    <dgm:pt modelId="{E7010A58-5502-4F48-8E60-63CFC0677B6A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err="1" smtClean="0"/>
            <a:t>Midlimb</a:t>
          </a:r>
          <a:endParaRPr lang="en-US" dirty="0"/>
        </a:p>
      </dgm:t>
    </dgm:pt>
    <dgm:pt modelId="{99C2E531-D7ED-4F0D-8BF5-D375D3D3F213}" type="parTrans" cxnId="{3AEAF8FB-64A7-423C-9963-501E9EBD80E4}">
      <dgm:prSet/>
      <dgm:spPr/>
      <dgm:t>
        <a:bodyPr/>
        <a:lstStyle/>
        <a:p>
          <a:endParaRPr lang="en-US"/>
        </a:p>
      </dgm:t>
    </dgm:pt>
    <dgm:pt modelId="{9C6757F9-876E-455B-B5D6-A6EA6818BB6A}" type="sibTrans" cxnId="{3AEAF8FB-64A7-423C-9963-501E9EBD80E4}">
      <dgm:prSet/>
      <dgm:spPr/>
      <dgm:t>
        <a:bodyPr/>
        <a:lstStyle/>
        <a:p>
          <a:endParaRPr lang="en-US"/>
        </a:p>
      </dgm:t>
    </dgm:pt>
    <dgm:pt modelId="{EE918286-0437-48F9-9015-FF5374C5682B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Distal</a:t>
          </a:r>
          <a:endParaRPr lang="en-US" dirty="0"/>
        </a:p>
      </dgm:t>
    </dgm:pt>
    <dgm:pt modelId="{7C91B3D0-F8E4-4AD6-A3EE-964F7B12104D}" type="parTrans" cxnId="{74DBFE60-79B6-41C6-A1B5-254D3E6397B4}">
      <dgm:prSet/>
      <dgm:spPr/>
      <dgm:t>
        <a:bodyPr/>
        <a:lstStyle/>
        <a:p>
          <a:endParaRPr lang="en-US"/>
        </a:p>
      </dgm:t>
    </dgm:pt>
    <dgm:pt modelId="{8AE00398-6722-4F74-828A-E332F6E9FCF0}" type="sibTrans" cxnId="{74DBFE60-79B6-41C6-A1B5-254D3E6397B4}">
      <dgm:prSet/>
      <dgm:spPr/>
      <dgm:t>
        <a:bodyPr/>
        <a:lstStyle/>
        <a:p>
          <a:endParaRPr lang="en-US"/>
        </a:p>
      </dgm:t>
    </dgm:pt>
    <dgm:pt modelId="{BE960C28-EC3F-4D06-9DCA-819540FCC357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Shape Flow</a:t>
          </a:r>
          <a:endParaRPr lang="en-US" dirty="0"/>
        </a:p>
      </dgm:t>
    </dgm:pt>
    <dgm:pt modelId="{FFCF64E8-C281-416B-8035-1EC554602715}" type="parTrans" cxnId="{F06994EC-114B-4E99-9140-A0C572895E60}">
      <dgm:prSet/>
      <dgm:spPr/>
      <dgm:t>
        <a:bodyPr/>
        <a:lstStyle/>
        <a:p>
          <a:endParaRPr lang="en-US"/>
        </a:p>
      </dgm:t>
    </dgm:pt>
    <dgm:pt modelId="{D0AB87E0-D547-4DE0-A02E-3C7177800492}" type="sibTrans" cxnId="{F06994EC-114B-4E99-9140-A0C572895E60}">
      <dgm:prSet/>
      <dgm:spPr/>
      <dgm:t>
        <a:bodyPr/>
        <a:lstStyle/>
        <a:p>
          <a:endParaRPr lang="en-US"/>
        </a:p>
      </dgm:t>
    </dgm:pt>
    <dgm:pt modelId="{DA6A5841-9339-464D-9322-076BE905D5D0}">
      <dgm:prSet phldrT="[Text]"/>
      <dgm:spPr>
        <a:solidFill>
          <a:srgbClr val="C9AACC"/>
        </a:solidFill>
        <a:ln>
          <a:solidFill>
            <a:srgbClr val="C9AACC"/>
          </a:solidFill>
        </a:ln>
      </dgm:spPr>
      <dgm:t>
        <a:bodyPr/>
        <a:lstStyle/>
        <a:p>
          <a:r>
            <a:rPr lang="en-US" dirty="0" smtClean="0"/>
            <a:t>Accent</a:t>
          </a:r>
          <a:endParaRPr lang="en-US" dirty="0"/>
        </a:p>
      </dgm:t>
    </dgm:pt>
    <dgm:pt modelId="{79F3AF1A-09CF-4B84-8BB5-C0C76A147C17}" type="parTrans" cxnId="{7DB975A5-D8B4-4FBC-824E-A40891EAC7B3}">
      <dgm:prSet/>
      <dgm:spPr/>
      <dgm:t>
        <a:bodyPr/>
        <a:lstStyle/>
        <a:p>
          <a:endParaRPr lang="en-US"/>
        </a:p>
      </dgm:t>
    </dgm:pt>
    <dgm:pt modelId="{A1E6241E-3DE2-4C1D-BE49-8AEAC186F0A6}" type="sibTrans" cxnId="{7DB975A5-D8B4-4FBC-824E-A40891EAC7B3}">
      <dgm:prSet/>
      <dgm:spPr/>
      <dgm:t>
        <a:bodyPr/>
        <a:lstStyle/>
        <a:p>
          <a:endParaRPr lang="en-US"/>
        </a:p>
      </dgm:t>
    </dgm:pt>
    <dgm:pt modelId="{445151A7-8621-4897-AC04-761937AAF7A6}" type="pres">
      <dgm:prSet presAssocID="{BE86A893-E21E-4402-B9BD-275C8C772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1C99AA4-1F1C-469D-B4EE-8A946A63EDDE}" type="pres">
      <dgm:prSet presAssocID="{60979858-1052-476E-AD75-FB7E92D8DC09}" presName="hierRoot1" presStyleCnt="0">
        <dgm:presLayoutVars>
          <dgm:hierBranch val="init"/>
        </dgm:presLayoutVars>
      </dgm:prSet>
      <dgm:spPr/>
    </dgm:pt>
    <dgm:pt modelId="{BE8B57EC-E6FE-4C09-BC2C-CA24ED91FCD9}" type="pres">
      <dgm:prSet presAssocID="{60979858-1052-476E-AD75-FB7E92D8DC09}" presName="rootComposite1" presStyleCnt="0"/>
      <dgm:spPr/>
    </dgm:pt>
    <dgm:pt modelId="{5E06E558-ED84-4211-9C80-3A386D3A7445}" type="pres">
      <dgm:prSet presAssocID="{60979858-1052-476E-AD75-FB7E92D8DC0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227C3-2F19-4A4C-8F06-CA60651FAAD4}" type="pres">
      <dgm:prSet presAssocID="{60979858-1052-476E-AD75-FB7E92D8DC0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71364D7-7879-462E-9DC0-0B3F9ECE3A77}" type="pres">
      <dgm:prSet presAssocID="{60979858-1052-476E-AD75-FB7E92D8DC09}" presName="hierChild2" presStyleCnt="0"/>
      <dgm:spPr/>
    </dgm:pt>
    <dgm:pt modelId="{ACBC7B66-50C0-4EDA-A84D-89EA6D348FA9}" type="pres">
      <dgm:prSet presAssocID="{44FADBD0-7E44-4E06-9211-27BC1B8D246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E410DCC2-905A-4C87-B544-832F21F66AE8}" type="pres">
      <dgm:prSet presAssocID="{CC89EAEC-6C2A-469D-924B-F194E455B0B6}" presName="hierRoot2" presStyleCnt="0">
        <dgm:presLayoutVars>
          <dgm:hierBranch val="init"/>
        </dgm:presLayoutVars>
      </dgm:prSet>
      <dgm:spPr/>
    </dgm:pt>
    <dgm:pt modelId="{BF27CB81-3B76-474A-BC1D-BC02C4CA0830}" type="pres">
      <dgm:prSet presAssocID="{CC89EAEC-6C2A-469D-924B-F194E455B0B6}" presName="rootComposite" presStyleCnt="0"/>
      <dgm:spPr/>
    </dgm:pt>
    <dgm:pt modelId="{E0E21A26-9D9B-4037-852C-3768500EE579}" type="pres">
      <dgm:prSet presAssocID="{CC89EAEC-6C2A-469D-924B-F194E455B0B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F34D46-6FC7-4831-AFBB-769E338D3B13}" type="pres">
      <dgm:prSet presAssocID="{CC89EAEC-6C2A-469D-924B-F194E455B0B6}" presName="rootConnector" presStyleLbl="node2" presStyleIdx="0" presStyleCnt="4"/>
      <dgm:spPr/>
      <dgm:t>
        <a:bodyPr/>
        <a:lstStyle/>
        <a:p>
          <a:endParaRPr lang="en-US"/>
        </a:p>
      </dgm:t>
    </dgm:pt>
    <dgm:pt modelId="{B83E768E-D473-4D13-9C26-006AA27D8998}" type="pres">
      <dgm:prSet presAssocID="{CC89EAEC-6C2A-469D-924B-F194E455B0B6}" presName="hierChild4" presStyleCnt="0"/>
      <dgm:spPr/>
    </dgm:pt>
    <dgm:pt modelId="{EE98B60E-4A35-48E8-B05A-5ABD88906C97}" type="pres">
      <dgm:prSet presAssocID="{656AD26A-B795-417F-AEC0-8A091995E5DE}" presName="Name37" presStyleLbl="parChTrans1D3" presStyleIdx="0" presStyleCnt="11"/>
      <dgm:spPr/>
      <dgm:t>
        <a:bodyPr/>
        <a:lstStyle/>
        <a:p>
          <a:endParaRPr lang="en-US"/>
        </a:p>
      </dgm:t>
    </dgm:pt>
    <dgm:pt modelId="{ADD5D8A4-C1BA-4E35-B9A0-7A7EDD6CBDFD}" type="pres">
      <dgm:prSet presAssocID="{B7D735F7-0504-46E9-B72F-A7A8494749BA}" presName="hierRoot2" presStyleCnt="0">
        <dgm:presLayoutVars>
          <dgm:hierBranch val="init"/>
        </dgm:presLayoutVars>
      </dgm:prSet>
      <dgm:spPr/>
    </dgm:pt>
    <dgm:pt modelId="{2AAA9BD5-3B5A-4A1E-A481-F46F1794C08C}" type="pres">
      <dgm:prSet presAssocID="{B7D735F7-0504-46E9-B72F-A7A8494749BA}" presName="rootComposite" presStyleCnt="0"/>
      <dgm:spPr/>
    </dgm:pt>
    <dgm:pt modelId="{626952C1-36BD-4522-9911-E83925D750AD}" type="pres">
      <dgm:prSet presAssocID="{B7D735F7-0504-46E9-B72F-A7A8494749BA}" presName="rootText" presStyleLbl="node3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C4292A-1917-4E6F-9A9A-591023C46560}" type="pres">
      <dgm:prSet presAssocID="{B7D735F7-0504-46E9-B72F-A7A8494749BA}" presName="rootConnector" presStyleLbl="node3" presStyleIdx="0" presStyleCnt="11"/>
      <dgm:spPr/>
      <dgm:t>
        <a:bodyPr/>
        <a:lstStyle/>
        <a:p>
          <a:endParaRPr lang="en-US"/>
        </a:p>
      </dgm:t>
    </dgm:pt>
    <dgm:pt modelId="{0B194729-423D-439D-90C7-58E0D8E674BF}" type="pres">
      <dgm:prSet presAssocID="{B7D735F7-0504-46E9-B72F-A7A8494749BA}" presName="hierChild4" presStyleCnt="0"/>
      <dgm:spPr/>
    </dgm:pt>
    <dgm:pt modelId="{7B6E3A57-CBF6-4D8F-B532-C47EEEACF25E}" type="pres">
      <dgm:prSet presAssocID="{2CFD680A-F050-4456-BB67-3B751FE01EAC}" presName="Name37" presStyleLbl="parChTrans1D4" presStyleIdx="0" presStyleCnt="25"/>
      <dgm:spPr/>
      <dgm:t>
        <a:bodyPr/>
        <a:lstStyle/>
        <a:p>
          <a:endParaRPr lang="en-US"/>
        </a:p>
      </dgm:t>
    </dgm:pt>
    <dgm:pt modelId="{5F785E3F-05A5-4B01-939E-B228C7D1D975}" type="pres">
      <dgm:prSet presAssocID="{2F451369-F48E-4C9C-9EDC-DBF1BA2C0343}" presName="hierRoot2" presStyleCnt="0">
        <dgm:presLayoutVars>
          <dgm:hierBranch val="init"/>
        </dgm:presLayoutVars>
      </dgm:prSet>
      <dgm:spPr/>
    </dgm:pt>
    <dgm:pt modelId="{9F875084-3132-49C6-8F7A-401DEBAD096F}" type="pres">
      <dgm:prSet presAssocID="{2F451369-F48E-4C9C-9EDC-DBF1BA2C0343}" presName="rootComposite" presStyleCnt="0"/>
      <dgm:spPr/>
    </dgm:pt>
    <dgm:pt modelId="{878047DE-F580-493E-8E9F-455E206EF339}" type="pres">
      <dgm:prSet presAssocID="{2F451369-F48E-4C9C-9EDC-DBF1BA2C0343}" presName="rootText" presStyleLbl="node4" presStyleIdx="0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EC8098-6A43-42A6-8C26-A41DEC4AFEA2}" type="pres">
      <dgm:prSet presAssocID="{2F451369-F48E-4C9C-9EDC-DBF1BA2C0343}" presName="rootConnector" presStyleLbl="node4" presStyleIdx="0" presStyleCnt="25"/>
      <dgm:spPr/>
      <dgm:t>
        <a:bodyPr/>
        <a:lstStyle/>
        <a:p>
          <a:endParaRPr lang="en-US"/>
        </a:p>
      </dgm:t>
    </dgm:pt>
    <dgm:pt modelId="{3D437E02-F2F5-4B0C-854A-7C390D0F7D92}" type="pres">
      <dgm:prSet presAssocID="{2F451369-F48E-4C9C-9EDC-DBF1BA2C0343}" presName="hierChild4" presStyleCnt="0"/>
      <dgm:spPr/>
    </dgm:pt>
    <dgm:pt modelId="{0209F4DB-D51D-4EAE-8A59-7A39D5056FFE}" type="pres">
      <dgm:prSet presAssocID="{2F451369-F48E-4C9C-9EDC-DBF1BA2C0343}" presName="hierChild5" presStyleCnt="0"/>
      <dgm:spPr/>
    </dgm:pt>
    <dgm:pt modelId="{D9CD04F4-F0D3-48F6-8C93-EB9F84B845AA}" type="pres">
      <dgm:prSet presAssocID="{C17EE33F-B160-4A7E-B203-A84B57CD4CDA}" presName="Name37" presStyleLbl="parChTrans1D4" presStyleIdx="1" presStyleCnt="25"/>
      <dgm:spPr/>
      <dgm:t>
        <a:bodyPr/>
        <a:lstStyle/>
        <a:p>
          <a:endParaRPr lang="en-US"/>
        </a:p>
      </dgm:t>
    </dgm:pt>
    <dgm:pt modelId="{1252698F-EF19-4465-9A79-242EEDB84EFD}" type="pres">
      <dgm:prSet presAssocID="{6FF8C38C-2747-4315-BDE0-0E5E81212A1D}" presName="hierRoot2" presStyleCnt="0">
        <dgm:presLayoutVars>
          <dgm:hierBranch val="init"/>
        </dgm:presLayoutVars>
      </dgm:prSet>
      <dgm:spPr/>
    </dgm:pt>
    <dgm:pt modelId="{FB4404AF-79C7-4FEE-A086-21D9F19BABD8}" type="pres">
      <dgm:prSet presAssocID="{6FF8C38C-2747-4315-BDE0-0E5E81212A1D}" presName="rootComposite" presStyleCnt="0"/>
      <dgm:spPr/>
    </dgm:pt>
    <dgm:pt modelId="{679021F4-E3B4-49B7-AEC0-1A4E86E79771}" type="pres">
      <dgm:prSet presAssocID="{6FF8C38C-2747-4315-BDE0-0E5E81212A1D}" presName="rootText" presStyleLbl="node4" presStyleIdx="1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9A52CD-EE6E-4719-8EFA-1707CB8BD388}" type="pres">
      <dgm:prSet presAssocID="{6FF8C38C-2747-4315-BDE0-0E5E81212A1D}" presName="rootConnector" presStyleLbl="node4" presStyleIdx="1" presStyleCnt="25"/>
      <dgm:spPr/>
      <dgm:t>
        <a:bodyPr/>
        <a:lstStyle/>
        <a:p>
          <a:endParaRPr lang="en-US"/>
        </a:p>
      </dgm:t>
    </dgm:pt>
    <dgm:pt modelId="{B868DFBA-AFA1-4127-9A6F-BC0A3AE088FB}" type="pres">
      <dgm:prSet presAssocID="{6FF8C38C-2747-4315-BDE0-0E5E81212A1D}" presName="hierChild4" presStyleCnt="0"/>
      <dgm:spPr/>
    </dgm:pt>
    <dgm:pt modelId="{99B69C5A-9D42-43A8-B540-A73C3459994A}" type="pres">
      <dgm:prSet presAssocID="{6FF8C38C-2747-4315-BDE0-0E5E81212A1D}" presName="hierChild5" presStyleCnt="0"/>
      <dgm:spPr/>
    </dgm:pt>
    <dgm:pt modelId="{5038635A-91B4-4492-945E-60104744797F}" type="pres">
      <dgm:prSet presAssocID="{B7D735F7-0504-46E9-B72F-A7A8494749BA}" presName="hierChild5" presStyleCnt="0"/>
      <dgm:spPr/>
    </dgm:pt>
    <dgm:pt modelId="{A712E05D-B37B-465C-9F64-8B8B4C753D82}" type="pres">
      <dgm:prSet presAssocID="{CE3B5D5F-1908-4A2E-9AD4-794D72514CCE}" presName="Name37" presStyleLbl="parChTrans1D3" presStyleIdx="1" presStyleCnt="11"/>
      <dgm:spPr/>
      <dgm:t>
        <a:bodyPr/>
        <a:lstStyle/>
        <a:p>
          <a:endParaRPr lang="en-US"/>
        </a:p>
      </dgm:t>
    </dgm:pt>
    <dgm:pt modelId="{06D8565B-3772-4EE8-8DC2-F04969625F2C}" type="pres">
      <dgm:prSet presAssocID="{BA736CF0-AE4A-40C1-BD4B-0EBFA5D1A59D}" presName="hierRoot2" presStyleCnt="0">
        <dgm:presLayoutVars>
          <dgm:hierBranch val="init"/>
        </dgm:presLayoutVars>
      </dgm:prSet>
      <dgm:spPr/>
    </dgm:pt>
    <dgm:pt modelId="{8DECDB98-F455-4F1D-BFC3-B75ECC783CAB}" type="pres">
      <dgm:prSet presAssocID="{BA736CF0-AE4A-40C1-BD4B-0EBFA5D1A59D}" presName="rootComposite" presStyleCnt="0"/>
      <dgm:spPr/>
    </dgm:pt>
    <dgm:pt modelId="{81A2655C-19D1-4787-8146-1E92477D8FFB}" type="pres">
      <dgm:prSet presAssocID="{BA736CF0-AE4A-40C1-BD4B-0EBFA5D1A59D}" presName="rootText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69EFA6-A383-463A-AE33-2A360518094A}" type="pres">
      <dgm:prSet presAssocID="{BA736CF0-AE4A-40C1-BD4B-0EBFA5D1A59D}" presName="rootConnector" presStyleLbl="node3" presStyleIdx="1" presStyleCnt="11"/>
      <dgm:spPr/>
      <dgm:t>
        <a:bodyPr/>
        <a:lstStyle/>
        <a:p>
          <a:endParaRPr lang="en-US"/>
        </a:p>
      </dgm:t>
    </dgm:pt>
    <dgm:pt modelId="{ADA32C58-BA86-403D-A04C-B85F1E87E541}" type="pres">
      <dgm:prSet presAssocID="{BA736CF0-AE4A-40C1-BD4B-0EBFA5D1A59D}" presName="hierChild4" presStyleCnt="0"/>
      <dgm:spPr/>
    </dgm:pt>
    <dgm:pt modelId="{FAC5AFC2-6415-4788-B424-905D45596FBB}" type="pres">
      <dgm:prSet presAssocID="{6E8B4715-FF03-4866-8EFE-AE20AD75435B}" presName="Name37" presStyleLbl="parChTrans1D4" presStyleIdx="2" presStyleCnt="25"/>
      <dgm:spPr/>
      <dgm:t>
        <a:bodyPr/>
        <a:lstStyle/>
        <a:p>
          <a:endParaRPr lang="en-US"/>
        </a:p>
      </dgm:t>
    </dgm:pt>
    <dgm:pt modelId="{B92CA262-3FAF-4189-AACC-069678FB4A05}" type="pres">
      <dgm:prSet presAssocID="{47C455D6-74E5-4197-AA22-05AED631CA02}" presName="hierRoot2" presStyleCnt="0">
        <dgm:presLayoutVars>
          <dgm:hierBranch val="init"/>
        </dgm:presLayoutVars>
      </dgm:prSet>
      <dgm:spPr/>
    </dgm:pt>
    <dgm:pt modelId="{F9CB58E5-E11B-4675-8055-3630DEF0A4AF}" type="pres">
      <dgm:prSet presAssocID="{47C455D6-74E5-4197-AA22-05AED631CA02}" presName="rootComposite" presStyleCnt="0"/>
      <dgm:spPr/>
    </dgm:pt>
    <dgm:pt modelId="{4407B37E-F835-4729-AEAA-16161860AFE8}" type="pres">
      <dgm:prSet presAssocID="{47C455D6-74E5-4197-AA22-05AED631CA02}" presName="rootText" presStyleLbl="node4" presStyleIdx="2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9022F2-FC78-4713-B662-DF7E7437EC4F}" type="pres">
      <dgm:prSet presAssocID="{47C455D6-74E5-4197-AA22-05AED631CA02}" presName="rootConnector" presStyleLbl="node4" presStyleIdx="2" presStyleCnt="25"/>
      <dgm:spPr/>
      <dgm:t>
        <a:bodyPr/>
        <a:lstStyle/>
        <a:p>
          <a:endParaRPr lang="en-US"/>
        </a:p>
      </dgm:t>
    </dgm:pt>
    <dgm:pt modelId="{6DA9BCD7-7F26-4414-B53C-022D68CB0503}" type="pres">
      <dgm:prSet presAssocID="{47C455D6-74E5-4197-AA22-05AED631CA02}" presName="hierChild4" presStyleCnt="0"/>
      <dgm:spPr/>
    </dgm:pt>
    <dgm:pt modelId="{0DBB5019-F90C-4260-9496-1AFBA4D473E8}" type="pres">
      <dgm:prSet presAssocID="{16E4ACF4-E7D2-4E34-80C4-C6DEF69472D3}" presName="Name37" presStyleLbl="parChTrans1D4" presStyleIdx="3" presStyleCnt="25"/>
      <dgm:spPr/>
      <dgm:t>
        <a:bodyPr/>
        <a:lstStyle/>
        <a:p>
          <a:endParaRPr lang="en-US"/>
        </a:p>
      </dgm:t>
    </dgm:pt>
    <dgm:pt modelId="{FA52567E-9278-4C56-9EF8-4692D52B5CBC}" type="pres">
      <dgm:prSet presAssocID="{13E9EBE8-FE06-4109-B679-5415E429A723}" presName="hierRoot2" presStyleCnt="0">
        <dgm:presLayoutVars>
          <dgm:hierBranch val="init"/>
        </dgm:presLayoutVars>
      </dgm:prSet>
      <dgm:spPr/>
    </dgm:pt>
    <dgm:pt modelId="{759A2596-E66B-4C98-A5BE-F5659099377C}" type="pres">
      <dgm:prSet presAssocID="{13E9EBE8-FE06-4109-B679-5415E429A723}" presName="rootComposite" presStyleCnt="0"/>
      <dgm:spPr/>
    </dgm:pt>
    <dgm:pt modelId="{1C6F3E9D-35C1-43A5-A46C-539877CBB8D8}" type="pres">
      <dgm:prSet presAssocID="{13E9EBE8-FE06-4109-B679-5415E429A723}" presName="rootText" presStyleLbl="node4" presStyleIdx="3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065B23-B494-4849-8E78-5D2FC6A654DD}" type="pres">
      <dgm:prSet presAssocID="{13E9EBE8-FE06-4109-B679-5415E429A723}" presName="rootConnector" presStyleLbl="node4" presStyleIdx="3" presStyleCnt="25"/>
      <dgm:spPr/>
      <dgm:t>
        <a:bodyPr/>
        <a:lstStyle/>
        <a:p>
          <a:endParaRPr lang="en-US"/>
        </a:p>
      </dgm:t>
    </dgm:pt>
    <dgm:pt modelId="{AFD0F339-56CF-45A3-B9BA-DAA70367C7F6}" type="pres">
      <dgm:prSet presAssocID="{13E9EBE8-FE06-4109-B679-5415E429A723}" presName="hierChild4" presStyleCnt="0"/>
      <dgm:spPr/>
    </dgm:pt>
    <dgm:pt modelId="{90DBC0A0-CD2E-435F-A0C2-D94D480952FA}" type="pres">
      <dgm:prSet presAssocID="{13E9EBE8-FE06-4109-B679-5415E429A723}" presName="hierChild5" presStyleCnt="0"/>
      <dgm:spPr/>
    </dgm:pt>
    <dgm:pt modelId="{BAB7246E-9022-4A8A-BDDD-62D0332BA975}" type="pres">
      <dgm:prSet presAssocID="{99C2E531-D7ED-4F0D-8BF5-D375D3D3F213}" presName="Name37" presStyleLbl="parChTrans1D4" presStyleIdx="4" presStyleCnt="25"/>
      <dgm:spPr/>
      <dgm:t>
        <a:bodyPr/>
        <a:lstStyle/>
        <a:p>
          <a:endParaRPr lang="en-US"/>
        </a:p>
      </dgm:t>
    </dgm:pt>
    <dgm:pt modelId="{36C710F4-F3E6-4DFB-9463-BAB8200EB41A}" type="pres">
      <dgm:prSet presAssocID="{E7010A58-5502-4F48-8E60-63CFC0677B6A}" presName="hierRoot2" presStyleCnt="0">
        <dgm:presLayoutVars>
          <dgm:hierBranch val="init"/>
        </dgm:presLayoutVars>
      </dgm:prSet>
      <dgm:spPr/>
    </dgm:pt>
    <dgm:pt modelId="{55D50C1F-B87E-49F9-81CF-70A90727C035}" type="pres">
      <dgm:prSet presAssocID="{E7010A58-5502-4F48-8E60-63CFC0677B6A}" presName="rootComposite" presStyleCnt="0"/>
      <dgm:spPr/>
    </dgm:pt>
    <dgm:pt modelId="{B4829807-D884-41A7-B0D6-216BD9F9652E}" type="pres">
      <dgm:prSet presAssocID="{E7010A58-5502-4F48-8E60-63CFC0677B6A}" presName="rootText" presStyleLbl="node4" presStyleIdx="4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B08E82-9F1C-4599-A079-31922EEB7B31}" type="pres">
      <dgm:prSet presAssocID="{E7010A58-5502-4F48-8E60-63CFC0677B6A}" presName="rootConnector" presStyleLbl="node4" presStyleIdx="4" presStyleCnt="25"/>
      <dgm:spPr/>
      <dgm:t>
        <a:bodyPr/>
        <a:lstStyle/>
        <a:p>
          <a:endParaRPr lang="en-US"/>
        </a:p>
      </dgm:t>
    </dgm:pt>
    <dgm:pt modelId="{5564F714-201E-4FE1-B3A1-7D771A93D2D1}" type="pres">
      <dgm:prSet presAssocID="{E7010A58-5502-4F48-8E60-63CFC0677B6A}" presName="hierChild4" presStyleCnt="0"/>
      <dgm:spPr/>
    </dgm:pt>
    <dgm:pt modelId="{C53C60E2-04F7-437D-B2AE-4C57613044A6}" type="pres">
      <dgm:prSet presAssocID="{E7010A58-5502-4F48-8E60-63CFC0677B6A}" presName="hierChild5" presStyleCnt="0"/>
      <dgm:spPr/>
    </dgm:pt>
    <dgm:pt modelId="{0AE38B3B-5083-4B2D-98E9-E3D3A5202070}" type="pres">
      <dgm:prSet presAssocID="{7C91B3D0-F8E4-4AD6-A3EE-964F7B12104D}" presName="Name37" presStyleLbl="parChTrans1D4" presStyleIdx="5" presStyleCnt="25"/>
      <dgm:spPr/>
      <dgm:t>
        <a:bodyPr/>
        <a:lstStyle/>
        <a:p>
          <a:endParaRPr lang="en-US"/>
        </a:p>
      </dgm:t>
    </dgm:pt>
    <dgm:pt modelId="{869E2FA7-4B35-4E4B-B40F-6F15A5EC7EAF}" type="pres">
      <dgm:prSet presAssocID="{EE918286-0437-48F9-9015-FF5374C5682B}" presName="hierRoot2" presStyleCnt="0">
        <dgm:presLayoutVars>
          <dgm:hierBranch val="init"/>
        </dgm:presLayoutVars>
      </dgm:prSet>
      <dgm:spPr/>
    </dgm:pt>
    <dgm:pt modelId="{00552BB8-0B57-4A95-A48D-6F901118C925}" type="pres">
      <dgm:prSet presAssocID="{EE918286-0437-48F9-9015-FF5374C5682B}" presName="rootComposite" presStyleCnt="0"/>
      <dgm:spPr/>
    </dgm:pt>
    <dgm:pt modelId="{41EC5716-2AC2-4E43-A23B-9C318430DF63}" type="pres">
      <dgm:prSet presAssocID="{EE918286-0437-48F9-9015-FF5374C5682B}" presName="rootText" presStyleLbl="node4" presStyleIdx="5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56555A-A017-48F7-8BC5-35B90175C60A}" type="pres">
      <dgm:prSet presAssocID="{EE918286-0437-48F9-9015-FF5374C5682B}" presName="rootConnector" presStyleLbl="node4" presStyleIdx="5" presStyleCnt="25"/>
      <dgm:spPr/>
      <dgm:t>
        <a:bodyPr/>
        <a:lstStyle/>
        <a:p>
          <a:endParaRPr lang="en-US"/>
        </a:p>
      </dgm:t>
    </dgm:pt>
    <dgm:pt modelId="{70FB35C0-727B-4DBD-A726-7295738D43FF}" type="pres">
      <dgm:prSet presAssocID="{EE918286-0437-48F9-9015-FF5374C5682B}" presName="hierChild4" presStyleCnt="0"/>
      <dgm:spPr/>
    </dgm:pt>
    <dgm:pt modelId="{14C0D1CF-DBBA-435E-8E30-83EE85530D73}" type="pres">
      <dgm:prSet presAssocID="{EE918286-0437-48F9-9015-FF5374C5682B}" presName="hierChild5" presStyleCnt="0"/>
      <dgm:spPr/>
    </dgm:pt>
    <dgm:pt modelId="{4289E916-4D12-44EC-82B9-24FCC199D778}" type="pres">
      <dgm:prSet presAssocID="{47C455D6-74E5-4197-AA22-05AED631CA02}" presName="hierChild5" presStyleCnt="0"/>
      <dgm:spPr/>
    </dgm:pt>
    <dgm:pt modelId="{A93750A9-50F7-4159-9C84-8CCADDCF6033}" type="pres">
      <dgm:prSet presAssocID="{BA736CF0-AE4A-40C1-BD4B-0EBFA5D1A59D}" presName="hierChild5" presStyleCnt="0"/>
      <dgm:spPr/>
    </dgm:pt>
    <dgm:pt modelId="{A3861F04-D233-45EC-A8C2-02AFF1061F64}" type="pres">
      <dgm:prSet presAssocID="{CC89EAEC-6C2A-469D-924B-F194E455B0B6}" presName="hierChild5" presStyleCnt="0"/>
      <dgm:spPr/>
    </dgm:pt>
    <dgm:pt modelId="{E7F6AEA3-5BC0-4BC4-AB6F-B305517BECD2}" type="pres">
      <dgm:prSet presAssocID="{375F62F2-2433-459D-A9D7-A57F811D425B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A3A28BB-4EE7-4644-9E74-06A1812FEE17}" type="pres">
      <dgm:prSet presAssocID="{63DDE605-1825-480A-B758-8F9426F8EF4B}" presName="hierRoot2" presStyleCnt="0">
        <dgm:presLayoutVars>
          <dgm:hierBranch val="init"/>
        </dgm:presLayoutVars>
      </dgm:prSet>
      <dgm:spPr/>
    </dgm:pt>
    <dgm:pt modelId="{38EFB7F7-C8EF-4A87-A1AF-D692452429B6}" type="pres">
      <dgm:prSet presAssocID="{63DDE605-1825-480A-B758-8F9426F8EF4B}" presName="rootComposite" presStyleCnt="0"/>
      <dgm:spPr/>
    </dgm:pt>
    <dgm:pt modelId="{E20BA93C-9337-4579-B298-69BC7D3D0055}" type="pres">
      <dgm:prSet presAssocID="{63DDE605-1825-480A-B758-8F9426F8EF4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783D1E-A758-4BB5-93F6-9422E44E914D}" type="pres">
      <dgm:prSet presAssocID="{63DDE605-1825-480A-B758-8F9426F8EF4B}" presName="rootConnector" presStyleLbl="node2" presStyleIdx="1" presStyleCnt="4"/>
      <dgm:spPr/>
      <dgm:t>
        <a:bodyPr/>
        <a:lstStyle/>
        <a:p>
          <a:endParaRPr lang="en-US"/>
        </a:p>
      </dgm:t>
    </dgm:pt>
    <dgm:pt modelId="{E5F3ED8B-9BA7-4DF3-9BD8-DF0140902C8E}" type="pres">
      <dgm:prSet presAssocID="{63DDE605-1825-480A-B758-8F9426F8EF4B}" presName="hierChild4" presStyleCnt="0"/>
      <dgm:spPr/>
    </dgm:pt>
    <dgm:pt modelId="{F34B7118-44FC-473B-9923-6932F0CDE527}" type="pres">
      <dgm:prSet presAssocID="{0B4C1756-2292-4869-82DA-1D755D3903C2}" presName="Name37" presStyleLbl="parChTrans1D3" presStyleIdx="2" presStyleCnt="11"/>
      <dgm:spPr/>
      <dgm:t>
        <a:bodyPr/>
        <a:lstStyle/>
        <a:p>
          <a:endParaRPr lang="en-US"/>
        </a:p>
      </dgm:t>
    </dgm:pt>
    <dgm:pt modelId="{911418F9-3BEF-4858-B50B-7E0394A7A16F}" type="pres">
      <dgm:prSet presAssocID="{B74EF4E9-B6A4-492E-BE4C-A63058D24B60}" presName="hierRoot2" presStyleCnt="0">
        <dgm:presLayoutVars>
          <dgm:hierBranch val="init"/>
        </dgm:presLayoutVars>
      </dgm:prSet>
      <dgm:spPr/>
    </dgm:pt>
    <dgm:pt modelId="{E0A1B41A-ECDE-469F-BE4C-48E34D7B8BF2}" type="pres">
      <dgm:prSet presAssocID="{B74EF4E9-B6A4-492E-BE4C-A63058D24B60}" presName="rootComposite" presStyleCnt="0"/>
      <dgm:spPr/>
    </dgm:pt>
    <dgm:pt modelId="{7BC0A144-B7B3-4D54-B0B0-EDC01CEB2C4E}" type="pres">
      <dgm:prSet presAssocID="{B74EF4E9-B6A4-492E-BE4C-A63058D24B60}" presName="rootText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DED7BB-01F3-4A92-A283-546332F7A5F0}" type="pres">
      <dgm:prSet presAssocID="{B74EF4E9-B6A4-492E-BE4C-A63058D24B60}" presName="rootConnector" presStyleLbl="node3" presStyleIdx="2" presStyleCnt="11"/>
      <dgm:spPr/>
      <dgm:t>
        <a:bodyPr/>
        <a:lstStyle/>
        <a:p>
          <a:endParaRPr lang="en-US"/>
        </a:p>
      </dgm:t>
    </dgm:pt>
    <dgm:pt modelId="{74EB0933-D756-4529-92D2-1770894A72BF}" type="pres">
      <dgm:prSet presAssocID="{B74EF4E9-B6A4-492E-BE4C-A63058D24B60}" presName="hierChild4" presStyleCnt="0"/>
      <dgm:spPr/>
    </dgm:pt>
    <dgm:pt modelId="{49919718-7151-488E-8993-F5E90EC24087}" type="pres">
      <dgm:prSet presAssocID="{B74EF4E9-B6A4-492E-BE4C-A63058D24B60}" presName="hierChild5" presStyleCnt="0"/>
      <dgm:spPr/>
    </dgm:pt>
    <dgm:pt modelId="{3699D07F-6F2E-4EC3-BB9D-003E51BC8B69}" type="pres">
      <dgm:prSet presAssocID="{815DE9DE-44FB-44D8-8CF6-610E0C510216}" presName="Name37" presStyleLbl="parChTrans1D3" presStyleIdx="3" presStyleCnt="11"/>
      <dgm:spPr/>
      <dgm:t>
        <a:bodyPr/>
        <a:lstStyle/>
        <a:p>
          <a:endParaRPr lang="en-US"/>
        </a:p>
      </dgm:t>
    </dgm:pt>
    <dgm:pt modelId="{894906DF-1DB8-4424-8CBE-CD2519EC453C}" type="pres">
      <dgm:prSet presAssocID="{9FC69BE1-09C0-475F-A04E-7C6C5A7A563B}" presName="hierRoot2" presStyleCnt="0">
        <dgm:presLayoutVars>
          <dgm:hierBranch val="init"/>
        </dgm:presLayoutVars>
      </dgm:prSet>
      <dgm:spPr/>
    </dgm:pt>
    <dgm:pt modelId="{BC8D9D7C-29CE-410B-ABB5-931E0635C738}" type="pres">
      <dgm:prSet presAssocID="{9FC69BE1-09C0-475F-A04E-7C6C5A7A563B}" presName="rootComposite" presStyleCnt="0"/>
      <dgm:spPr/>
    </dgm:pt>
    <dgm:pt modelId="{B3A0BB25-344E-4B33-966C-D40FA45B8401}" type="pres">
      <dgm:prSet presAssocID="{9FC69BE1-09C0-475F-A04E-7C6C5A7A563B}" presName="rootText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AD1D40-740D-4CD4-BEBE-D28D5D07EEB3}" type="pres">
      <dgm:prSet presAssocID="{9FC69BE1-09C0-475F-A04E-7C6C5A7A563B}" presName="rootConnector" presStyleLbl="node3" presStyleIdx="3" presStyleCnt="11"/>
      <dgm:spPr/>
      <dgm:t>
        <a:bodyPr/>
        <a:lstStyle/>
        <a:p>
          <a:endParaRPr lang="en-US"/>
        </a:p>
      </dgm:t>
    </dgm:pt>
    <dgm:pt modelId="{46438D3D-85B1-41BE-9218-1BFCF289280C}" type="pres">
      <dgm:prSet presAssocID="{9FC69BE1-09C0-475F-A04E-7C6C5A7A563B}" presName="hierChild4" presStyleCnt="0"/>
      <dgm:spPr/>
    </dgm:pt>
    <dgm:pt modelId="{908C9AB2-5B70-4649-9D5A-E077E08366AF}" type="pres">
      <dgm:prSet presAssocID="{9FC69BE1-09C0-475F-A04E-7C6C5A7A563B}" presName="hierChild5" presStyleCnt="0"/>
      <dgm:spPr/>
    </dgm:pt>
    <dgm:pt modelId="{B76D3638-8366-4430-90A2-BDDBFAEA7D26}" type="pres">
      <dgm:prSet presAssocID="{63DDE605-1825-480A-B758-8F9426F8EF4B}" presName="hierChild5" presStyleCnt="0"/>
      <dgm:spPr/>
    </dgm:pt>
    <dgm:pt modelId="{607FEBC7-4735-45E4-B06B-31876B6D09E3}" type="pres">
      <dgm:prSet presAssocID="{F5BECBD8-45BF-4470-9C54-C0EC4256E5C1}" presName="Name37" presStyleLbl="parChTrans1D2" presStyleIdx="2" presStyleCnt="4"/>
      <dgm:spPr/>
      <dgm:t>
        <a:bodyPr/>
        <a:lstStyle/>
        <a:p>
          <a:endParaRPr lang="en-US"/>
        </a:p>
      </dgm:t>
    </dgm:pt>
    <dgm:pt modelId="{A90A3ECA-720C-4105-962F-8E234AB65E5C}" type="pres">
      <dgm:prSet presAssocID="{8B51FFCA-7923-4699-9E00-700D7991366D}" presName="hierRoot2" presStyleCnt="0">
        <dgm:presLayoutVars>
          <dgm:hierBranch val="init"/>
        </dgm:presLayoutVars>
      </dgm:prSet>
      <dgm:spPr/>
    </dgm:pt>
    <dgm:pt modelId="{88A3363B-A89B-4388-A212-D1568931219A}" type="pres">
      <dgm:prSet presAssocID="{8B51FFCA-7923-4699-9E00-700D7991366D}" presName="rootComposite" presStyleCnt="0"/>
      <dgm:spPr/>
    </dgm:pt>
    <dgm:pt modelId="{2A3F0C24-4991-49DB-AAD8-F34C9D47B73E}" type="pres">
      <dgm:prSet presAssocID="{8B51FFCA-7923-4699-9E00-700D7991366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1033B5-463E-41D4-93C3-089FE47BFE98}" type="pres">
      <dgm:prSet presAssocID="{8B51FFCA-7923-4699-9E00-700D7991366D}" presName="rootConnector" presStyleLbl="node2" presStyleIdx="2" presStyleCnt="4"/>
      <dgm:spPr/>
      <dgm:t>
        <a:bodyPr/>
        <a:lstStyle/>
        <a:p>
          <a:endParaRPr lang="en-US"/>
        </a:p>
      </dgm:t>
    </dgm:pt>
    <dgm:pt modelId="{77666448-04BE-4294-92D7-7E04E08861BD}" type="pres">
      <dgm:prSet presAssocID="{8B51FFCA-7923-4699-9E00-700D7991366D}" presName="hierChild4" presStyleCnt="0"/>
      <dgm:spPr/>
    </dgm:pt>
    <dgm:pt modelId="{303C59B6-274A-4DE2-B012-1D1E1A71AE3E}" type="pres">
      <dgm:prSet presAssocID="{5AABF683-523F-4941-BAD8-6C7E503C54CB}" presName="Name37" presStyleLbl="parChTrans1D3" presStyleIdx="4" presStyleCnt="11"/>
      <dgm:spPr/>
      <dgm:t>
        <a:bodyPr/>
        <a:lstStyle/>
        <a:p>
          <a:endParaRPr lang="en-US"/>
        </a:p>
      </dgm:t>
    </dgm:pt>
    <dgm:pt modelId="{A52F27B8-05DC-49D3-BF13-570FDFA105B0}" type="pres">
      <dgm:prSet presAssocID="{5B66B3FF-CE59-4A22-9FA8-42E68DA1BA40}" presName="hierRoot2" presStyleCnt="0">
        <dgm:presLayoutVars>
          <dgm:hierBranch val="init"/>
        </dgm:presLayoutVars>
      </dgm:prSet>
      <dgm:spPr/>
    </dgm:pt>
    <dgm:pt modelId="{476E6BD7-5203-4DA5-B5B0-9E965D86E325}" type="pres">
      <dgm:prSet presAssocID="{5B66B3FF-CE59-4A22-9FA8-42E68DA1BA40}" presName="rootComposite" presStyleCnt="0"/>
      <dgm:spPr/>
    </dgm:pt>
    <dgm:pt modelId="{58A61309-C863-40B2-A487-054A635D7555}" type="pres">
      <dgm:prSet presAssocID="{5B66B3FF-CE59-4A22-9FA8-42E68DA1BA40}" presName="rootText" presStyleLbl="node3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B6B682-C502-4B74-B5BA-D2562295D3C6}" type="pres">
      <dgm:prSet presAssocID="{5B66B3FF-CE59-4A22-9FA8-42E68DA1BA40}" presName="rootConnector" presStyleLbl="node3" presStyleIdx="4" presStyleCnt="11"/>
      <dgm:spPr/>
      <dgm:t>
        <a:bodyPr/>
        <a:lstStyle/>
        <a:p>
          <a:endParaRPr lang="en-US"/>
        </a:p>
      </dgm:t>
    </dgm:pt>
    <dgm:pt modelId="{C804FD3A-97F2-4851-BB94-395843B5EF01}" type="pres">
      <dgm:prSet presAssocID="{5B66B3FF-CE59-4A22-9FA8-42E68DA1BA40}" presName="hierChild4" presStyleCnt="0"/>
      <dgm:spPr/>
    </dgm:pt>
    <dgm:pt modelId="{3CB08868-AA4B-4A1D-BB19-12E0FAC831FE}" type="pres">
      <dgm:prSet presAssocID="{A0442B79-E5B6-4904-A6BA-938DE8C66469}" presName="Name37" presStyleLbl="parChTrans1D4" presStyleIdx="6" presStyleCnt="25"/>
      <dgm:spPr/>
      <dgm:t>
        <a:bodyPr/>
        <a:lstStyle/>
        <a:p>
          <a:endParaRPr lang="en-US"/>
        </a:p>
      </dgm:t>
    </dgm:pt>
    <dgm:pt modelId="{3D18DFA6-722F-42B5-A552-FB1459955075}" type="pres">
      <dgm:prSet presAssocID="{490BB0D9-C9CE-47B8-8894-D47F0C930796}" presName="hierRoot2" presStyleCnt="0">
        <dgm:presLayoutVars>
          <dgm:hierBranch val="init"/>
        </dgm:presLayoutVars>
      </dgm:prSet>
      <dgm:spPr/>
    </dgm:pt>
    <dgm:pt modelId="{C11F4EB9-E062-4534-8DE6-8FA1EE615F80}" type="pres">
      <dgm:prSet presAssocID="{490BB0D9-C9CE-47B8-8894-D47F0C930796}" presName="rootComposite" presStyleCnt="0"/>
      <dgm:spPr/>
    </dgm:pt>
    <dgm:pt modelId="{D7AF47DA-0CD8-4A04-A8D8-735C1BA7F0E6}" type="pres">
      <dgm:prSet presAssocID="{490BB0D9-C9CE-47B8-8894-D47F0C930796}" presName="rootText" presStyleLbl="node4" presStyleIdx="6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F606B5-F1DB-4EC4-835E-6D118A3BBF5D}" type="pres">
      <dgm:prSet presAssocID="{490BB0D9-C9CE-47B8-8894-D47F0C930796}" presName="rootConnector" presStyleLbl="node4" presStyleIdx="6" presStyleCnt="25"/>
      <dgm:spPr/>
      <dgm:t>
        <a:bodyPr/>
        <a:lstStyle/>
        <a:p>
          <a:endParaRPr lang="en-US"/>
        </a:p>
      </dgm:t>
    </dgm:pt>
    <dgm:pt modelId="{7AC0DC09-731E-4843-B607-17548A9554C3}" type="pres">
      <dgm:prSet presAssocID="{490BB0D9-C9CE-47B8-8894-D47F0C930796}" presName="hierChild4" presStyleCnt="0"/>
      <dgm:spPr/>
    </dgm:pt>
    <dgm:pt modelId="{D15A308B-3E73-479B-984E-EC1345DF2D59}" type="pres">
      <dgm:prSet presAssocID="{490BB0D9-C9CE-47B8-8894-D47F0C930796}" presName="hierChild5" presStyleCnt="0"/>
      <dgm:spPr/>
    </dgm:pt>
    <dgm:pt modelId="{B784A932-268C-4DD6-8564-3607EEDD29D4}" type="pres">
      <dgm:prSet presAssocID="{31E5311C-F8D7-4A3F-999C-38F6E7CF3F35}" presName="Name37" presStyleLbl="parChTrans1D4" presStyleIdx="7" presStyleCnt="25"/>
      <dgm:spPr/>
      <dgm:t>
        <a:bodyPr/>
        <a:lstStyle/>
        <a:p>
          <a:endParaRPr lang="en-US"/>
        </a:p>
      </dgm:t>
    </dgm:pt>
    <dgm:pt modelId="{7CA2B191-05BB-4CA9-980D-89600E65878E}" type="pres">
      <dgm:prSet presAssocID="{D7EE5F89-9D40-4AE3-A8A2-9D78BD815DD5}" presName="hierRoot2" presStyleCnt="0">
        <dgm:presLayoutVars>
          <dgm:hierBranch val="init"/>
        </dgm:presLayoutVars>
      </dgm:prSet>
      <dgm:spPr/>
    </dgm:pt>
    <dgm:pt modelId="{5A8A4DF1-F58E-4129-AB71-AD67F811C166}" type="pres">
      <dgm:prSet presAssocID="{D7EE5F89-9D40-4AE3-A8A2-9D78BD815DD5}" presName="rootComposite" presStyleCnt="0"/>
      <dgm:spPr/>
    </dgm:pt>
    <dgm:pt modelId="{90D48D32-E860-456F-903D-66F71F9909E5}" type="pres">
      <dgm:prSet presAssocID="{D7EE5F89-9D40-4AE3-A8A2-9D78BD815DD5}" presName="rootText" presStyleLbl="node4" presStyleIdx="7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231975-9988-4D13-A3F2-4F1AE0987099}" type="pres">
      <dgm:prSet presAssocID="{D7EE5F89-9D40-4AE3-A8A2-9D78BD815DD5}" presName="rootConnector" presStyleLbl="node4" presStyleIdx="7" presStyleCnt="25"/>
      <dgm:spPr/>
      <dgm:t>
        <a:bodyPr/>
        <a:lstStyle/>
        <a:p>
          <a:endParaRPr lang="en-US"/>
        </a:p>
      </dgm:t>
    </dgm:pt>
    <dgm:pt modelId="{68F90968-1638-4BFB-88F6-2E3597B26C1E}" type="pres">
      <dgm:prSet presAssocID="{D7EE5F89-9D40-4AE3-A8A2-9D78BD815DD5}" presName="hierChild4" presStyleCnt="0"/>
      <dgm:spPr/>
    </dgm:pt>
    <dgm:pt modelId="{35AB7FFB-9E39-42A1-B76B-C4269F927D96}" type="pres">
      <dgm:prSet presAssocID="{D7EE5F89-9D40-4AE3-A8A2-9D78BD815DD5}" presName="hierChild5" presStyleCnt="0"/>
      <dgm:spPr/>
    </dgm:pt>
    <dgm:pt modelId="{C43447DC-1C82-454E-839E-95F0C1BB87EF}" type="pres">
      <dgm:prSet presAssocID="{C008C96C-3B56-402C-A075-9AFE79A94BE2}" presName="Name37" presStyleLbl="parChTrans1D4" presStyleIdx="8" presStyleCnt="25"/>
      <dgm:spPr/>
      <dgm:t>
        <a:bodyPr/>
        <a:lstStyle/>
        <a:p>
          <a:endParaRPr lang="en-US"/>
        </a:p>
      </dgm:t>
    </dgm:pt>
    <dgm:pt modelId="{9BA6980E-08D4-4C02-AD4E-EA81233E93EC}" type="pres">
      <dgm:prSet presAssocID="{A0B36832-74F6-4018-9B4B-15796B174625}" presName="hierRoot2" presStyleCnt="0">
        <dgm:presLayoutVars>
          <dgm:hierBranch val="init"/>
        </dgm:presLayoutVars>
      </dgm:prSet>
      <dgm:spPr/>
    </dgm:pt>
    <dgm:pt modelId="{CE3025CD-F256-4E32-9337-5FFB9196E898}" type="pres">
      <dgm:prSet presAssocID="{A0B36832-74F6-4018-9B4B-15796B174625}" presName="rootComposite" presStyleCnt="0"/>
      <dgm:spPr/>
    </dgm:pt>
    <dgm:pt modelId="{866EDF35-850A-4784-884B-F781F416DB8E}" type="pres">
      <dgm:prSet presAssocID="{A0B36832-74F6-4018-9B4B-15796B174625}" presName="rootText" presStyleLbl="node4" presStyleIdx="8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2E9B5C-7B7F-4213-8A67-250845FD1AAD}" type="pres">
      <dgm:prSet presAssocID="{A0B36832-74F6-4018-9B4B-15796B174625}" presName="rootConnector" presStyleLbl="node4" presStyleIdx="8" presStyleCnt="25"/>
      <dgm:spPr/>
      <dgm:t>
        <a:bodyPr/>
        <a:lstStyle/>
        <a:p>
          <a:endParaRPr lang="en-US"/>
        </a:p>
      </dgm:t>
    </dgm:pt>
    <dgm:pt modelId="{7C8768D5-980A-4841-A16E-669FF57C3667}" type="pres">
      <dgm:prSet presAssocID="{A0B36832-74F6-4018-9B4B-15796B174625}" presName="hierChild4" presStyleCnt="0"/>
      <dgm:spPr/>
    </dgm:pt>
    <dgm:pt modelId="{5F3456CA-A088-4401-AA1E-C1CD9939FD11}" type="pres">
      <dgm:prSet presAssocID="{A0B36832-74F6-4018-9B4B-15796B174625}" presName="hierChild5" presStyleCnt="0"/>
      <dgm:spPr/>
    </dgm:pt>
    <dgm:pt modelId="{0ADF31ED-8B0F-4F47-B4E0-AC6724A5B493}" type="pres">
      <dgm:prSet presAssocID="{5B66B3FF-CE59-4A22-9FA8-42E68DA1BA40}" presName="hierChild5" presStyleCnt="0"/>
      <dgm:spPr/>
    </dgm:pt>
    <dgm:pt modelId="{73DF4148-620F-4509-8F8C-EC22A149555E}" type="pres">
      <dgm:prSet presAssocID="{958BACC7-E8A8-48C7-B6DF-FC75D3C495B9}" presName="Name37" presStyleLbl="parChTrans1D3" presStyleIdx="5" presStyleCnt="11"/>
      <dgm:spPr/>
      <dgm:t>
        <a:bodyPr/>
        <a:lstStyle/>
        <a:p>
          <a:endParaRPr lang="en-US"/>
        </a:p>
      </dgm:t>
    </dgm:pt>
    <dgm:pt modelId="{AE4C7722-69B1-4001-A083-EB2EBDCAFE9E}" type="pres">
      <dgm:prSet presAssocID="{EBBFD6AE-37EF-423F-AADE-C92B7ECE710E}" presName="hierRoot2" presStyleCnt="0">
        <dgm:presLayoutVars>
          <dgm:hierBranch val="init"/>
        </dgm:presLayoutVars>
      </dgm:prSet>
      <dgm:spPr/>
    </dgm:pt>
    <dgm:pt modelId="{68430381-1B99-4937-A7CB-AAEEA846E132}" type="pres">
      <dgm:prSet presAssocID="{EBBFD6AE-37EF-423F-AADE-C92B7ECE710E}" presName="rootComposite" presStyleCnt="0"/>
      <dgm:spPr/>
    </dgm:pt>
    <dgm:pt modelId="{6BDB101A-3019-4CB7-90A4-86AB41B04026}" type="pres">
      <dgm:prSet presAssocID="{EBBFD6AE-37EF-423F-AADE-C92B7ECE710E}" presName="rootText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59467-5E61-450E-A89A-84FE6342647D}" type="pres">
      <dgm:prSet presAssocID="{EBBFD6AE-37EF-423F-AADE-C92B7ECE710E}" presName="rootConnector" presStyleLbl="node3" presStyleIdx="5" presStyleCnt="11"/>
      <dgm:spPr/>
      <dgm:t>
        <a:bodyPr/>
        <a:lstStyle/>
        <a:p>
          <a:endParaRPr lang="en-US"/>
        </a:p>
      </dgm:t>
    </dgm:pt>
    <dgm:pt modelId="{4AAF8B9D-9FF4-40C2-865A-1E2A0011FF01}" type="pres">
      <dgm:prSet presAssocID="{EBBFD6AE-37EF-423F-AADE-C92B7ECE710E}" presName="hierChild4" presStyleCnt="0"/>
      <dgm:spPr/>
    </dgm:pt>
    <dgm:pt modelId="{EB968415-B691-4BF5-BB9C-59081087656E}" type="pres">
      <dgm:prSet presAssocID="{9A6A30C1-9724-44CE-B2F7-5FD3DEFDB8CE}" presName="Name37" presStyleLbl="parChTrans1D4" presStyleIdx="9" presStyleCnt="25"/>
      <dgm:spPr/>
      <dgm:t>
        <a:bodyPr/>
        <a:lstStyle/>
        <a:p>
          <a:endParaRPr lang="en-US"/>
        </a:p>
      </dgm:t>
    </dgm:pt>
    <dgm:pt modelId="{9152A57E-31B4-4331-84F3-BD32CF19A954}" type="pres">
      <dgm:prSet presAssocID="{AA905D5B-5DB8-4392-B3F0-DA082C09185A}" presName="hierRoot2" presStyleCnt="0">
        <dgm:presLayoutVars>
          <dgm:hierBranch val="init"/>
        </dgm:presLayoutVars>
      </dgm:prSet>
      <dgm:spPr/>
    </dgm:pt>
    <dgm:pt modelId="{B00C461E-CF62-491E-86FE-3FDBD3EEF216}" type="pres">
      <dgm:prSet presAssocID="{AA905D5B-5DB8-4392-B3F0-DA082C09185A}" presName="rootComposite" presStyleCnt="0"/>
      <dgm:spPr/>
    </dgm:pt>
    <dgm:pt modelId="{0B2ECE32-E0DF-4167-883F-19142D849491}" type="pres">
      <dgm:prSet presAssocID="{AA905D5B-5DB8-4392-B3F0-DA082C09185A}" presName="rootText" presStyleLbl="node4" presStyleIdx="9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B77579-49C4-489D-987F-C4EAC76DD191}" type="pres">
      <dgm:prSet presAssocID="{AA905D5B-5DB8-4392-B3F0-DA082C09185A}" presName="rootConnector" presStyleLbl="node4" presStyleIdx="9" presStyleCnt="25"/>
      <dgm:spPr/>
      <dgm:t>
        <a:bodyPr/>
        <a:lstStyle/>
        <a:p>
          <a:endParaRPr lang="en-US"/>
        </a:p>
      </dgm:t>
    </dgm:pt>
    <dgm:pt modelId="{9C635561-EB8B-4DC3-A0F9-5238B3149A5C}" type="pres">
      <dgm:prSet presAssocID="{AA905D5B-5DB8-4392-B3F0-DA082C09185A}" presName="hierChild4" presStyleCnt="0"/>
      <dgm:spPr/>
    </dgm:pt>
    <dgm:pt modelId="{2094AEBF-8B88-4459-B9D7-8DFA2443E7E5}" type="pres">
      <dgm:prSet presAssocID="{AA905D5B-5DB8-4392-B3F0-DA082C09185A}" presName="hierChild5" presStyleCnt="0"/>
      <dgm:spPr/>
    </dgm:pt>
    <dgm:pt modelId="{40E87073-7AEE-4893-81DE-E6DB763D9925}" type="pres">
      <dgm:prSet presAssocID="{39F723A4-7F5A-46C8-8CE6-AB93B1735983}" presName="Name37" presStyleLbl="parChTrans1D4" presStyleIdx="10" presStyleCnt="25"/>
      <dgm:spPr/>
      <dgm:t>
        <a:bodyPr/>
        <a:lstStyle/>
        <a:p>
          <a:endParaRPr lang="en-US"/>
        </a:p>
      </dgm:t>
    </dgm:pt>
    <dgm:pt modelId="{1A2C3F1A-3F10-454D-9F51-E811C0A5ECDB}" type="pres">
      <dgm:prSet presAssocID="{A003C157-1133-43F3-97C9-B72618373AD9}" presName="hierRoot2" presStyleCnt="0">
        <dgm:presLayoutVars>
          <dgm:hierBranch val="init"/>
        </dgm:presLayoutVars>
      </dgm:prSet>
      <dgm:spPr/>
    </dgm:pt>
    <dgm:pt modelId="{4A6EBD6A-864C-4621-AECD-9141BFD90469}" type="pres">
      <dgm:prSet presAssocID="{A003C157-1133-43F3-97C9-B72618373AD9}" presName="rootComposite" presStyleCnt="0"/>
      <dgm:spPr/>
    </dgm:pt>
    <dgm:pt modelId="{59C716B5-7201-492E-9109-972F20CFAC0D}" type="pres">
      <dgm:prSet presAssocID="{A003C157-1133-43F3-97C9-B72618373AD9}" presName="rootText" presStyleLbl="node4" presStyleIdx="10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D8C94F-C47F-4A3D-85AC-DEF856EC5828}" type="pres">
      <dgm:prSet presAssocID="{A003C157-1133-43F3-97C9-B72618373AD9}" presName="rootConnector" presStyleLbl="node4" presStyleIdx="10" presStyleCnt="25"/>
      <dgm:spPr/>
      <dgm:t>
        <a:bodyPr/>
        <a:lstStyle/>
        <a:p>
          <a:endParaRPr lang="en-US"/>
        </a:p>
      </dgm:t>
    </dgm:pt>
    <dgm:pt modelId="{24403A5C-C259-4BAB-80A7-92F9480FC23B}" type="pres">
      <dgm:prSet presAssocID="{A003C157-1133-43F3-97C9-B72618373AD9}" presName="hierChild4" presStyleCnt="0"/>
      <dgm:spPr/>
    </dgm:pt>
    <dgm:pt modelId="{5239C3ED-846E-46FE-9FC1-2DC924618725}" type="pres">
      <dgm:prSet presAssocID="{A003C157-1133-43F3-97C9-B72618373AD9}" presName="hierChild5" presStyleCnt="0"/>
      <dgm:spPr/>
    </dgm:pt>
    <dgm:pt modelId="{7A1085F1-8FC1-4091-8B5B-DB151E5283CF}" type="pres">
      <dgm:prSet presAssocID="{20E766BD-B89F-4E6E-AF72-16CF2EE9F66F}" presName="Name37" presStyleLbl="parChTrans1D4" presStyleIdx="11" presStyleCnt="25"/>
      <dgm:spPr/>
      <dgm:t>
        <a:bodyPr/>
        <a:lstStyle/>
        <a:p>
          <a:endParaRPr lang="en-US"/>
        </a:p>
      </dgm:t>
    </dgm:pt>
    <dgm:pt modelId="{5DB35798-B9D1-4BA4-9C98-FE582AA3DDEF}" type="pres">
      <dgm:prSet presAssocID="{DAE6ECFF-7E6A-4027-B4ED-6DE4F1AFB1F1}" presName="hierRoot2" presStyleCnt="0">
        <dgm:presLayoutVars>
          <dgm:hierBranch val="init"/>
        </dgm:presLayoutVars>
      </dgm:prSet>
      <dgm:spPr/>
    </dgm:pt>
    <dgm:pt modelId="{8C244015-DED3-4E2E-8986-D0E0A9B5AD86}" type="pres">
      <dgm:prSet presAssocID="{DAE6ECFF-7E6A-4027-B4ED-6DE4F1AFB1F1}" presName="rootComposite" presStyleCnt="0"/>
      <dgm:spPr/>
    </dgm:pt>
    <dgm:pt modelId="{90BE06FF-BF0F-480E-B03B-576A748732F2}" type="pres">
      <dgm:prSet presAssocID="{DAE6ECFF-7E6A-4027-B4ED-6DE4F1AFB1F1}" presName="rootText" presStyleLbl="node4" presStyleIdx="11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A8302D-589C-414F-A88F-C7034092873F}" type="pres">
      <dgm:prSet presAssocID="{DAE6ECFF-7E6A-4027-B4ED-6DE4F1AFB1F1}" presName="rootConnector" presStyleLbl="node4" presStyleIdx="11" presStyleCnt="25"/>
      <dgm:spPr/>
      <dgm:t>
        <a:bodyPr/>
        <a:lstStyle/>
        <a:p>
          <a:endParaRPr lang="en-US"/>
        </a:p>
      </dgm:t>
    </dgm:pt>
    <dgm:pt modelId="{8F5E31BD-79E0-452D-B5A1-BB55E1F5FEF1}" type="pres">
      <dgm:prSet presAssocID="{DAE6ECFF-7E6A-4027-B4ED-6DE4F1AFB1F1}" presName="hierChild4" presStyleCnt="0"/>
      <dgm:spPr/>
    </dgm:pt>
    <dgm:pt modelId="{D708C48D-76D5-489A-A91B-C98CE7A4526C}" type="pres">
      <dgm:prSet presAssocID="{DAE6ECFF-7E6A-4027-B4ED-6DE4F1AFB1F1}" presName="hierChild5" presStyleCnt="0"/>
      <dgm:spPr/>
    </dgm:pt>
    <dgm:pt modelId="{782A754D-B27E-455C-B152-63D30E3123EA}" type="pres">
      <dgm:prSet presAssocID="{EBBFD6AE-37EF-423F-AADE-C92B7ECE710E}" presName="hierChild5" presStyleCnt="0"/>
      <dgm:spPr/>
    </dgm:pt>
    <dgm:pt modelId="{C3A0900C-F03C-4573-9C73-963BC3367742}" type="pres">
      <dgm:prSet presAssocID="{6B06FC05-79E9-4D6E-B211-E45B3EC41B59}" presName="Name37" presStyleLbl="parChTrans1D3" presStyleIdx="6" presStyleCnt="11"/>
      <dgm:spPr/>
      <dgm:t>
        <a:bodyPr/>
        <a:lstStyle/>
        <a:p>
          <a:endParaRPr lang="en-US"/>
        </a:p>
      </dgm:t>
    </dgm:pt>
    <dgm:pt modelId="{E1ADB1AC-960C-4BFA-9DFF-F1A228602176}" type="pres">
      <dgm:prSet presAssocID="{CDC3CE5B-0020-479C-B103-1900CB4B8FA4}" presName="hierRoot2" presStyleCnt="0">
        <dgm:presLayoutVars>
          <dgm:hierBranch val="init"/>
        </dgm:presLayoutVars>
      </dgm:prSet>
      <dgm:spPr/>
    </dgm:pt>
    <dgm:pt modelId="{379D9F77-A395-4CB3-B15D-4FBD2DF7E486}" type="pres">
      <dgm:prSet presAssocID="{CDC3CE5B-0020-479C-B103-1900CB4B8FA4}" presName="rootComposite" presStyleCnt="0"/>
      <dgm:spPr/>
    </dgm:pt>
    <dgm:pt modelId="{91717A56-18D8-4DA8-B080-6F18B46331B4}" type="pres">
      <dgm:prSet presAssocID="{CDC3CE5B-0020-479C-B103-1900CB4B8FA4}" presName="rootText" presStyleLbl="node3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4F22B8-C39D-4F2F-910E-26BE9CBE4E75}" type="pres">
      <dgm:prSet presAssocID="{CDC3CE5B-0020-479C-B103-1900CB4B8FA4}" presName="rootConnector" presStyleLbl="node3" presStyleIdx="6" presStyleCnt="11"/>
      <dgm:spPr/>
      <dgm:t>
        <a:bodyPr/>
        <a:lstStyle/>
        <a:p>
          <a:endParaRPr lang="en-US"/>
        </a:p>
      </dgm:t>
    </dgm:pt>
    <dgm:pt modelId="{58AC1FAB-9A15-4E35-B690-5BC7C86A9661}" type="pres">
      <dgm:prSet presAssocID="{CDC3CE5B-0020-479C-B103-1900CB4B8FA4}" presName="hierChild4" presStyleCnt="0"/>
      <dgm:spPr/>
    </dgm:pt>
    <dgm:pt modelId="{C9DB245F-D4C8-4CCF-8914-661FF2669AB8}" type="pres">
      <dgm:prSet presAssocID="{CFCD196A-16E7-4455-B2C3-B26218C292FC}" presName="Name37" presStyleLbl="parChTrans1D4" presStyleIdx="12" presStyleCnt="25"/>
      <dgm:spPr/>
      <dgm:t>
        <a:bodyPr/>
        <a:lstStyle/>
        <a:p>
          <a:endParaRPr lang="en-US"/>
        </a:p>
      </dgm:t>
    </dgm:pt>
    <dgm:pt modelId="{BC8738B8-36CE-4B26-A2B1-11BA1DA1C47A}" type="pres">
      <dgm:prSet presAssocID="{17F86051-BB85-4116-A64F-B752006ECB37}" presName="hierRoot2" presStyleCnt="0">
        <dgm:presLayoutVars>
          <dgm:hierBranch val="init"/>
        </dgm:presLayoutVars>
      </dgm:prSet>
      <dgm:spPr/>
    </dgm:pt>
    <dgm:pt modelId="{16CD445D-8AA8-4D47-BD8B-C635AB4E6D03}" type="pres">
      <dgm:prSet presAssocID="{17F86051-BB85-4116-A64F-B752006ECB37}" presName="rootComposite" presStyleCnt="0"/>
      <dgm:spPr/>
    </dgm:pt>
    <dgm:pt modelId="{64314842-85C9-43B5-B89B-C16650217572}" type="pres">
      <dgm:prSet presAssocID="{17F86051-BB85-4116-A64F-B752006ECB37}" presName="rootText" presStyleLbl="node4" presStyleIdx="12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79F195-FCFE-410A-B7D0-ED5F8CF0528D}" type="pres">
      <dgm:prSet presAssocID="{17F86051-BB85-4116-A64F-B752006ECB37}" presName="rootConnector" presStyleLbl="node4" presStyleIdx="12" presStyleCnt="25"/>
      <dgm:spPr/>
      <dgm:t>
        <a:bodyPr/>
        <a:lstStyle/>
        <a:p>
          <a:endParaRPr lang="en-US"/>
        </a:p>
      </dgm:t>
    </dgm:pt>
    <dgm:pt modelId="{8F2ACCB6-27EF-4E10-96DB-428759BF0040}" type="pres">
      <dgm:prSet presAssocID="{17F86051-BB85-4116-A64F-B752006ECB37}" presName="hierChild4" presStyleCnt="0"/>
      <dgm:spPr/>
    </dgm:pt>
    <dgm:pt modelId="{16C98272-C9EC-4300-A63E-5A2CF7E5781F}" type="pres">
      <dgm:prSet presAssocID="{FFCF64E8-C281-416B-8035-1EC554602715}" presName="Name37" presStyleLbl="parChTrans1D4" presStyleIdx="13" presStyleCnt="25"/>
      <dgm:spPr/>
      <dgm:t>
        <a:bodyPr/>
        <a:lstStyle/>
        <a:p>
          <a:endParaRPr lang="en-US"/>
        </a:p>
      </dgm:t>
    </dgm:pt>
    <dgm:pt modelId="{735D4E5B-3BB3-4A77-9FD0-671A3502C91E}" type="pres">
      <dgm:prSet presAssocID="{BE960C28-EC3F-4D06-9DCA-819540FCC357}" presName="hierRoot2" presStyleCnt="0">
        <dgm:presLayoutVars>
          <dgm:hierBranch val="init"/>
        </dgm:presLayoutVars>
      </dgm:prSet>
      <dgm:spPr/>
    </dgm:pt>
    <dgm:pt modelId="{87DCD7B8-DEB5-4507-B36F-7DA1D51EB49A}" type="pres">
      <dgm:prSet presAssocID="{BE960C28-EC3F-4D06-9DCA-819540FCC357}" presName="rootComposite" presStyleCnt="0"/>
      <dgm:spPr/>
    </dgm:pt>
    <dgm:pt modelId="{556AD003-CEC3-499D-BD28-59219BE5238F}" type="pres">
      <dgm:prSet presAssocID="{BE960C28-EC3F-4D06-9DCA-819540FCC357}" presName="rootText" presStyleLbl="node4" presStyleIdx="13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5A443-E974-437F-A68A-254A43E6641A}" type="pres">
      <dgm:prSet presAssocID="{BE960C28-EC3F-4D06-9DCA-819540FCC357}" presName="rootConnector" presStyleLbl="node4" presStyleIdx="13" presStyleCnt="25"/>
      <dgm:spPr/>
      <dgm:t>
        <a:bodyPr/>
        <a:lstStyle/>
        <a:p>
          <a:endParaRPr lang="en-US"/>
        </a:p>
      </dgm:t>
    </dgm:pt>
    <dgm:pt modelId="{BB210382-64FC-4EE6-BA04-29643DE19ED3}" type="pres">
      <dgm:prSet presAssocID="{BE960C28-EC3F-4D06-9DCA-819540FCC357}" presName="hierChild4" presStyleCnt="0"/>
      <dgm:spPr/>
    </dgm:pt>
    <dgm:pt modelId="{521EDC5F-80DE-4FC5-9858-442F5A5A25B5}" type="pres">
      <dgm:prSet presAssocID="{BE960C28-EC3F-4D06-9DCA-819540FCC357}" presName="hierChild5" presStyleCnt="0"/>
      <dgm:spPr/>
    </dgm:pt>
    <dgm:pt modelId="{163BFAED-D607-40F0-B0EE-E25BC7CCF473}" type="pres">
      <dgm:prSet presAssocID="{6CED0233-A1A2-4D6F-A750-44C30CF15F03}" presName="Name37" presStyleLbl="parChTrans1D4" presStyleIdx="14" presStyleCnt="25"/>
      <dgm:spPr/>
      <dgm:t>
        <a:bodyPr/>
        <a:lstStyle/>
        <a:p>
          <a:endParaRPr lang="en-US"/>
        </a:p>
      </dgm:t>
    </dgm:pt>
    <dgm:pt modelId="{FE95B9AF-5EDA-4F07-9FD1-71FB2B82F9BC}" type="pres">
      <dgm:prSet presAssocID="{B8158E07-9A45-4584-885D-DB0B95AF5BA5}" presName="hierRoot2" presStyleCnt="0">
        <dgm:presLayoutVars>
          <dgm:hierBranch val="init"/>
        </dgm:presLayoutVars>
      </dgm:prSet>
      <dgm:spPr/>
    </dgm:pt>
    <dgm:pt modelId="{26443E02-DB32-4156-9D41-37CFBF0F2D64}" type="pres">
      <dgm:prSet presAssocID="{B8158E07-9A45-4584-885D-DB0B95AF5BA5}" presName="rootComposite" presStyleCnt="0"/>
      <dgm:spPr/>
    </dgm:pt>
    <dgm:pt modelId="{3BB9DEB8-C6AE-4BF4-963B-4EA65BB0DA95}" type="pres">
      <dgm:prSet presAssocID="{B8158E07-9A45-4584-885D-DB0B95AF5BA5}" presName="rootText" presStyleLbl="node4" presStyleIdx="14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F3FCA5-713A-48D1-B75F-065461069416}" type="pres">
      <dgm:prSet presAssocID="{B8158E07-9A45-4584-885D-DB0B95AF5BA5}" presName="rootConnector" presStyleLbl="node4" presStyleIdx="14" presStyleCnt="25"/>
      <dgm:spPr/>
      <dgm:t>
        <a:bodyPr/>
        <a:lstStyle/>
        <a:p>
          <a:endParaRPr lang="en-US"/>
        </a:p>
      </dgm:t>
    </dgm:pt>
    <dgm:pt modelId="{F1D0A0EC-2526-476A-B28C-6C3089049B23}" type="pres">
      <dgm:prSet presAssocID="{B8158E07-9A45-4584-885D-DB0B95AF5BA5}" presName="hierChild4" presStyleCnt="0"/>
      <dgm:spPr/>
    </dgm:pt>
    <dgm:pt modelId="{491C4BA1-D195-42C7-9897-3BD5CA5D7327}" type="pres">
      <dgm:prSet presAssocID="{B8158E07-9A45-4584-885D-DB0B95AF5BA5}" presName="hierChild5" presStyleCnt="0"/>
      <dgm:spPr/>
    </dgm:pt>
    <dgm:pt modelId="{72D92A33-4164-4980-9FC8-AAB26C282AE9}" type="pres">
      <dgm:prSet presAssocID="{573BBFFC-BD88-4EA5-8E30-8BD359A7B1F0}" presName="Name37" presStyleLbl="parChTrans1D4" presStyleIdx="15" presStyleCnt="25"/>
      <dgm:spPr/>
      <dgm:t>
        <a:bodyPr/>
        <a:lstStyle/>
        <a:p>
          <a:endParaRPr lang="en-US"/>
        </a:p>
      </dgm:t>
    </dgm:pt>
    <dgm:pt modelId="{197B2E5D-0AE7-4FC1-9398-31319122A981}" type="pres">
      <dgm:prSet presAssocID="{1B8572E5-DB39-4C28-8482-22E25EE84689}" presName="hierRoot2" presStyleCnt="0">
        <dgm:presLayoutVars>
          <dgm:hierBranch val="init"/>
        </dgm:presLayoutVars>
      </dgm:prSet>
      <dgm:spPr/>
    </dgm:pt>
    <dgm:pt modelId="{5D4F4518-3C07-49F0-A2CE-922A568AEB47}" type="pres">
      <dgm:prSet presAssocID="{1B8572E5-DB39-4C28-8482-22E25EE84689}" presName="rootComposite" presStyleCnt="0"/>
      <dgm:spPr/>
    </dgm:pt>
    <dgm:pt modelId="{4E8AF979-7B5B-4D87-A6C9-0FD13BBD7C3B}" type="pres">
      <dgm:prSet presAssocID="{1B8572E5-DB39-4C28-8482-22E25EE84689}" presName="rootText" presStyleLbl="node4" presStyleIdx="15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FD7E9D-0DE4-4E90-B4ED-434E6907AC86}" type="pres">
      <dgm:prSet presAssocID="{1B8572E5-DB39-4C28-8482-22E25EE84689}" presName="rootConnector" presStyleLbl="node4" presStyleIdx="15" presStyleCnt="25"/>
      <dgm:spPr/>
      <dgm:t>
        <a:bodyPr/>
        <a:lstStyle/>
        <a:p>
          <a:endParaRPr lang="en-US"/>
        </a:p>
      </dgm:t>
    </dgm:pt>
    <dgm:pt modelId="{C179688D-3C95-44DE-947D-5B5985C515DF}" type="pres">
      <dgm:prSet presAssocID="{1B8572E5-DB39-4C28-8482-22E25EE84689}" presName="hierChild4" presStyleCnt="0"/>
      <dgm:spPr/>
    </dgm:pt>
    <dgm:pt modelId="{A1D26F6A-9C5A-4DCB-8BCE-162781ED9F3C}" type="pres">
      <dgm:prSet presAssocID="{1B8572E5-DB39-4C28-8482-22E25EE84689}" presName="hierChild5" presStyleCnt="0"/>
      <dgm:spPr/>
    </dgm:pt>
    <dgm:pt modelId="{A0F23E73-AB9E-4D61-9101-A5A59652954E}" type="pres">
      <dgm:prSet presAssocID="{17F86051-BB85-4116-A64F-B752006ECB37}" presName="hierChild5" presStyleCnt="0"/>
      <dgm:spPr/>
    </dgm:pt>
    <dgm:pt modelId="{0CE416E8-4FD8-445B-B331-B817942B4274}" type="pres">
      <dgm:prSet presAssocID="{3F7D0123-DCC1-48A2-865F-18EF293185DC}" presName="Name37" presStyleLbl="parChTrans1D4" presStyleIdx="16" presStyleCnt="25"/>
      <dgm:spPr/>
      <dgm:t>
        <a:bodyPr/>
        <a:lstStyle/>
        <a:p>
          <a:endParaRPr lang="en-US"/>
        </a:p>
      </dgm:t>
    </dgm:pt>
    <dgm:pt modelId="{36DF3028-12B1-4401-816D-9D081181CCF4}" type="pres">
      <dgm:prSet presAssocID="{6EBE8029-46B2-4FD0-A745-433F383E9E53}" presName="hierRoot2" presStyleCnt="0">
        <dgm:presLayoutVars>
          <dgm:hierBranch val="init"/>
        </dgm:presLayoutVars>
      </dgm:prSet>
      <dgm:spPr/>
    </dgm:pt>
    <dgm:pt modelId="{8078ABE0-75FA-4C8A-8D7A-053485D2B9BD}" type="pres">
      <dgm:prSet presAssocID="{6EBE8029-46B2-4FD0-A745-433F383E9E53}" presName="rootComposite" presStyleCnt="0"/>
      <dgm:spPr/>
    </dgm:pt>
    <dgm:pt modelId="{89B3D571-1CA1-4F65-8296-981AD484FD96}" type="pres">
      <dgm:prSet presAssocID="{6EBE8029-46B2-4FD0-A745-433F383E9E53}" presName="rootText" presStyleLbl="node4" presStyleIdx="16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6A93AD-8B7A-4D5A-899D-FF69C9CB040A}" type="pres">
      <dgm:prSet presAssocID="{6EBE8029-46B2-4FD0-A745-433F383E9E53}" presName="rootConnector" presStyleLbl="node4" presStyleIdx="16" presStyleCnt="25"/>
      <dgm:spPr/>
      <dgm:t>
        <a:bodyPr/>
        <a:lstStyle/>
        <a:p>
          <a:endParaRPr lang="en-US"/>
        </a:p>
      </dgm:t>
    </dgm:pt>
    <dgm:pt modelId="{6B787DDF-350D-4507-B8B0-D6FD870B4EDB}" type="pres">
      <dgm:prSet presAssocID="{6EBE8029-46B2-4FD0-A745-433F383E9E53}" presName="hierChild4" presStyleCnt="0"/>
      <dgm:spPr/>
    </dgm:pt>
    <dgm:pt modelId="{3ADE05DF-93D8-444A-8183-CB037FA3ACAE}" type="pres">
      <dgm:prSet presAssocID="{C2413C55-4422-4EAC-85AA-6EBD203906F9}" presName="Name37" presStyleLbl="parChTrans1D4" presStyleIdx="17" presStyleCnt="25"/>
      <dgm:spPr/>
      <dgm:t>
        <a:bodyPr/>
        <a:lstStyle/>
        <a:p>
          <a:endParaRPr lang="en-US"/>
        </a:p>
      </dgm:t>
    </dgm:pt>
    <dgm:pt modelId="{2F53D224-FD13-4359-BA28-6E3228607150}" type="pres">
      <dgm:prSet presAssocID="{A25EA161-0642-48C0-9DEE-95D3B37EFD33}" presName="hierRoot2" presStyleCnt="0">
        <dgm:presLayoutVars>
          <dgm:hierBranch val="init"/>
        </dgm:presLayoutVars>
      </dgm:prSet>
      <dgm:spPr/>
    </dgm:pt>
    <dgm:pt modelId="{5E855313-D61D-43BD-8DC9-B81238F82732}" type="pres">
      <dgm:prSet presAssocID="{A25EA161-0642-48C0-9DEE-95D3B37EFD33}" presName="rootComposite" presStyleCnt="0"/>
      <dgm:spPr/>
    </dgm:pt>
    <dgm:pt modelId="{C48F42FB-4EB0-4E4D-A932-BF71272556A2}" type="pres">
      <dgm:prSet presAssocID="{A25EA161-0642-48C0-9DEE-95D3B37EFD33}" presName="rootText" presStyleLbl="node4" presStyleIdx="17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A576AE-289E-4174-A0ED-FBED96A98C4D}" type="pres">
      <dgm:prSet presAssocID="{A25EA161-0642-48C0-9DEE-95D3B37EFD33}" presName="rootConnector" presStyleLbl="node4" presStyleIdx="17" presStyleCnt="25"/>
      <dgm:spPr/>
      <dgm:t>
        <a:bodyPr/>
        <a:lstStyle/>
        <a:p>
          <a:endParaRPr lang="en-US"/>
        </a:p>
      </dgm:t>
    </dgm:pt>
    <dgm:pt modelId="{B196F9DA-516A-4A99-A2CB-D40DF3A242E9}" type="pres">
      <dgm:prSet presAssocID="{A25EA161-0642-48C0-9DEE-95D3B37EFD33}" presName="hierChild4" presStyleCnt="0"/>
      <dgm:spPr/>
    </dgm:pt>
    <dgm:pt modelId="{D632AD4E-873F-4B5E-AAC6-4AFA78CADE1B}" type="pres">
      <dgm:prSet presAssocID="{A25EA161-0642-48C0-9DEE-95D3B37EFD33}" presName="hierChild5" presStyleCnt="0"/>
      <dgm:spPr/>
    </dgm:pt>
    <dgm:pt modelId="{1E602A02-2694-4419-A858-653987BB302F}" type="pres">
      <dgm:prSet presAssocID="{7ABD1DB3-4915-4719-B25B-AE867CDC45E8}" presName="Name37" presStyleLbl="parChTrans1D4" presStyleIdx="18" presStyleCnt="25"/>
      <dgm:spPr/>
      <dgm:t>
        <a:bodyPr/>
        <a:lstStyle/>
        <a:p>
          <a:endParaRPr lang="en-US"/>
        </a:p>
      </dgm:t>
    </dgm:pt>
    <dgm:pt modelId="{953DE847-B6F9-4591-802C-39F9B3937FD8}" type="pres">
      <dgm:prSet presAssocID="{58506D4C-D2D4-4CEA-9241-BA8BB27C3B4E}" presName="hierRoot2" presStyleCnt="0">
        <dgm:presLayoutVars>
          <dgm:hierBranch val="init"/>
        </dgm:presLayoutVars>
      </dgm:prSet>
      <dgm:spPr/>
    </dgm:pt>
    <dgm:pt modelId="{57B3766E-4D70-4878-947E-0BAC4C6C83DC}" type="pres">
      <dgm:prSet presAssocID="{58506D4C-D2D4-4CEA-9241-BA8BB27C3B4E}" presName="rootComposite" presStyleCnt="0"/>
      <dgm:spPr/>
    </dgm:pt>
    <dgm:pt modelId="{6D5DEC6E-87C7-49C8-8714-5BB0EE0F153A}" type="pres">
      <dgm:prSet presAssocID="{58506D4C-D2D4-4CEA-9241-BA8BB27C3B4E}" presName="rootText" presStyleLbl="node4" presStyleIdx="18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BEC7E6-87E8-4CA7-8C8E-9CC847CCC06F}" type="pres">
      <dgm:prSet presAssocID="{58506D4C-D2D4-4CEA-9241-BA8BB27C3B4E}" presName="rootConnector" presStyleLbl="node4" presStyleIdx="18" presStyleCnt="25"/>
      <dgm:spPr/>
      <dgm:t>
        <a:bodyPr/>
        <a:lstStyle/>
        <a:p>
          <a:endParaRPr lang="en-US"/>
        </a:p>
      </dgm:t>
    </dgm:pt>
    <dgm:pt modelId="{C3F8BEE1-3C0E-4346-8E02-513273502649}" type="pres">
      <dgm:prSet presAssocID="{58506D4C-D2D4-4CEA-9241-BA8BB27C3B4E}" presName="hierChild4" presStyleCnt="0"/>
      <dgm:spPr/>
    </dgm:pt>
    <dgm:pt modelId="{D47442D6-C8A9-4FF6-8E6A-58839C9989D9}" type="pres">
      <dgm:prSet presAssocID="{58506D4C-D2D4-4CEA-9241-BA8BB27C3B4E}" presName="hierChild5" presStyleCnt="0"/>
      <dgm:spPr/>
    </dgm:pt>
    <dgm:pt modelId="{87C48ED0-C188-4048-881C-4C295DBAEFB4}" type="pres">
      <dgm:prSet presAssocID="{6EBE8029-46B2-4FD0-A745-433F383E9E53}" presName="hierChild5" presStyleCnt="0"/>
      <dgm:spPr/>
    </dgm:pt>
    <dgm:pt modelId="{86FA3176-AFF1-420A-81EC-83AA2C58516E}" type="pres">
      <dgm:prSet presAssocID="{CDC3CE5B-0020-479C-B103-1900CB4B8FA4}" presName="hierChild5" presStyleCnt="0"/>
      <dgm:spPr/>
    </dgm:pt>
    <dgm:pt modelId="{879D420D-8B8F-466F-9A95-651FFA38DD1A}" type="pres">
      <dgm:prSet presAssocID="{8B51FFCA-7923-4699-9E00-700D7991366D}" presName="hierChild5" presStyleCnt="0"/>
      <dgm:spPr/>
    </dgm:pt>
    <dgm:pt modelId="{356EF58F-AD3D-435B-8A63-9D7C99F78449}" type="pres">
      <dgm:prSet presAssocID="{E44FF77B-E43B-4CE5-8B58-DAD7B6115352}" presName="Name37" presStyleLbl="parChTrans1D2" presStyleIdx="3" presStyleCnt="4"/>
      <dgm:spPr/>
      <dgm:t>
        <a:bodyPr/>
        <a:lstStyle/>
        <a:p>
          <a:endParaRPr lang="en-US"/>
        </a:p>
      </dgm:t>
    </dgm:pt>
    <dgm:pt modelId="{A710DFF0-5266-4EE6-B772-F294435E638F}" type="pres">
      <dgm:prSet presAssocID="{77DD5DC5-19C0-4AA7-8DD7-8BE8D334DD1E}" presName="hierRoot2" presStyleCnt="0">
        <dgm:presLayoutVars>
          <dgm:hierBranch val="init"/>
        </dgm:presLayoutVars>
      </dgm:prSet>
      <dgm:spPr/>
    </dgm:pt>
    <dgm:pt modelId="{9E988957-F1BD-4136-BE51-AA0B301FB366}" type="pres">
      <dgm:prSet presAssocID="{77DD5DC5-19C0-4AA7-8DD7-8BE8D334DD1E}" presName="rootComposite" presStyleCnt="0"/>
      <dgm:spPr/>
    </dgm:pt>
    <dgm:pt modelId="{C75C5AF1-08EC-4F81-956F-E38B80581239}" type="pres">
      <dgm:prSet presAssocID="{77DD5DC5-19C0-4AA7-8DD7-8BE8D334DD1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6B8CE5-2DF7-4A2E-AF20-8A8C1881EED2}" type="pres">
      <dgm:prSet presAssocID="{77DD5DC5-19C0-4AA7-8DD7-8BE8D334DD1E}" presName="rootConnector" presStyleLbl="node2" presStyleIdx="3" presStyleCnt="4"/>
      <dgm:spPr/>
      <dgm:t>
        <a:bodyPr/>
        <a:lstStyle/>
        <a:p>
          <a:endParaRPr lang="en-US"/>
        </a:p>
      </dgm:t>
    </dgm:pt>
    <dgm:pt modelId="{56BF2619-CDB1-411F-8EC5-05E470259289}" type="pres">
      <dgm:prSet presAssocID="{77DD5DC5-19C0-4AA7-8DD7-8BE8D334DD1E}" presName="hierChild4" presStyleCnt="0"/>
      <dgm:spPr/>
    </dgm:pt>
    <dgm:pt modelId="{EEDA24AD-8CB4-476E-AD38-0BF8315AFB2E}" type="pres">
      <dgm:prSet presAssocID="{87B877A9-C4F7-4B7B-A322-9740F1BE1793}" presName="Name37" presStyleLbl="parChTrans1D3" presStyleIdx="7" presStyleCnt="11"/>
      <dgm:spPr/>
      <dgm:t>
        <a:bodyPr/>
        <a:lstStyle/>
        <a:p>
          <a:endParaRPr lang="en-US"/>
        </a:p>
      </dgm:t>
    </dgm:pt>
    <dgm:pt modelId="{3105266F-7F4E-4FAC-93E7-63C61027490A}" type="pres">
      <dgm:prSet presAssocID="{1334A439-F6BB-4EB1-B6F7-C74D241A7DFF}" presName="hierRoot2" presStyleCnt="0">
        <dgm:presLayoutVars>
          <dgm:hierBranch val="init"/>
        </dgm:presLayoutVars>
      </dgm:prSet>
      <dgm:spPr/>
    </dgm:pt>
    <dgm:pt modelId="{71386229-09D5-4971-9BAC-C8AED6588342}" type="pres">
      <dgm:prSet presAssocID="{1334A439-F6BB-4EB1-B6F7-C74D241A7DFF}" presName="rootComposite" presStyleCnt="0"/>
      <dgm:spPr/>
    </dgm:pt>
    <dgm:pt modelId="{534995F3-56E5-43A9-B9D3-70AA30BD2D32}" type="pres">
      <dgm:prSet presAssocID="{1334A439-F6BB-4EB1-B6F7-C74D241A7DFF}" presName="rootText" presStyleLbl="node3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55BC5-D240-4DC3-B2E9-70F1EA1759BC}" type="pres">
      <dgm:prSet presAssocID="{1334A439-F6BB-4EB1-B6F7-C74D241A7DFF}" presName="rootConnector" presStyleLbl="node3" presStyleIdx="7" presStyleCnt="11"/>
      <dgm:spPr/>
      <dgm:t>
        <a:bodyPr/>
        <a:lstStyle/>
        <a:p>
          <a:endParaRPr lang="en-US"/>
        </a:p>
      </dgm:t>
    </dgm:pt>
    <dgm:pt modelId="{FAD8EE00-FCB7-4D6C-93CD-0F08EC0E337B}" type="pres">
      <dgm:prSet presAssocID="{1334A439-F6BB-4EB1-B6F7-C74D241A7DFF}" presName="hierChild4" presStyleCnt="0"/>
      <dgm:spPr/>
    </dgm:pt>
    <dgm:pt modelId="{8D31A75F-BFDB-4717-995A-0CC3AE023532}" type="pres">
      <dgm:prSet presAssocID="{79F3AF1A-09CF-4B84-8BB5-C0C76A147C17}" presName="Name37" presStyleLbl="parChTrans1D4" presStyleIdx="19" presStyleCnt="25"/>
      <dgm:spPr/>
      <dgm:t>
        <a:bodyPr/>
        <a:lstStyle/>
        <a:p>
          <a:endParaRPr lang="en-US"/>
        </a:p>
      </dgm:t>
    </dgm:pt>
    <dgm:pt modelId="{9CA2E2BD-5B31-4D87-A9CC-6FA51E69E0AE}" type="pres">
      <dgm:prSet presAssocID="{DA6A5841-9339-464D-9322-076BE905D5D0}" presName="hierRoot2" presStyleCnt="0">
        <dgm:presLayoutVars>
          <dgm:hierBranch val="init"/>
        </dgm:presLayoutVars>
      </dgm:prSet>
      <dgm:spPr/>
    </dgm:pt>
    <dgm:pt modelId="{66AF93FF-6414-4647-9780-08F921CE700B}" type="pres">
      <dgm:prSet presAssocID="{DA6A5841-9339-464D-9322-076BE905D5D0}" presName="rootComposite" presStyleCnt="0"/>
      <dgm:spPr/>
    </dgm:pt>
    <dgm:pt modelId="{3804C18F-42E3-48E5-9944-4AA2DC98E984}" type="pres">
      <dgm:prSet presAssocID="{DA6A5841-9339-464D-9322-076BE905D5D0}" presName="rootText" presStyleLbl="node4" presStyleIdx="19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57C203-752B-49E4-8346-F7284E4214F4}" type="pres">
      <dgm:prSet presAssocID="{DA6A5841-9339-464D-9322-076BE905D5D0}" presName="rootConnector" presStyleLbl="node4" presStyleIdx="19" presStyleCnt="25"/>
      <dgm:spPr/>
      <dgm:t>
        <a:bodyPr/>
        <a:lstStyle/>
        <a:p>
          <a:endParaRPr lang="en-US"/>
        </a:p>
      </dgm:t>
    </dgm:pt>
    <dgm:pt modelId="{F2BB0644-E2A1-4159-81F5-7BAE8AF33EF4}" type="pres">
      <dgm:prSet presAssocID="{DA6A5841-9339-464D-9322-076BE905D5D0}" presName="hierChild4" presStyleCnt="0"/>
      <dgm:spPr/>
    </dgm:pt>
    <dgm:pt modelId="{4AB72311-97F1-4116-9195-36BAD9799FE4}" type="pres">
      <dgm:prSet presAssocID="{DA6A5841-9339-464D-9322-076BE905D5D0}" presName="hierChild5" presStyleCnt="0"/>
      <dgm:spPr/>
    </dgm:pt>
    <dgm:pt modelId="{BF2A0ECF-7C3D-4B77-A182-AD62C55268ED}" type="pres">
      <dgm:prSet presAssocID="{1334A439-F6BB-4EB1-B6F7-C74D241A7DFF}" presName="hierChild5" presStyleCnt="0"/>
      <dgm:spPr/>
    </dgm:pt>
    <dgm:pt modelId="{5216173A-A3C1-424B-9DDE-9CE62EEE5972}" type="pres">
      <dgm:prSet presAssocID="{4B12D747-CBBA-4208-96AB-0F1508420AD5}" presName="Name37" presStyleLbl="parChTrans1D3" presStyleIdx="8" presStyleCnt="11"/>
      <dgm:spPr/>
      <dgm:t>
        <a:bodyPr/>
        <a:lstStyle/>
        <a:p>
          <a:endParaRPr lang="en-US"/>
        </a:p>
      </dgm:t>
    </dgm:pt>
    <dgm:pt modelId="{16D1EA33-2D34-4703-AB72-05EE7A6A953D}" type="pres">
      <dgm:prSet presAssocID="{54435FD4-83ED-48B0-8E57-93B85BA45274}" presName="hierRoot2" presStyleCnt="0">
        <dgm:presLayoutVars>
          <dgm:hierBranch val="init"/>
        </dgm:presLayoutVars>
      </dgm:prSet>
      <dgm:spPr/>
    </dgm:pt>
    <dgm:pt modelId="{6BFD9DDC-8DE8-4C3E-8B87-01F6CAD700C6}" type="pres">
      <dgm:prSet presAssocID="{54435FD4-83ED-48B0-8E57-93B85BA45274}" presName="rootComposite" presStyleCnt="0"/>
      <dgm:spPr/>
    </dgm:pt>
    <dgm:pt modelId="{661A30F3-21F4-4F6C-8BB4-447451557ACD}" type="pres">
      <dgm:prSet presAssocID="{54435FD4-83ED-48B0-8E57-93B85BA45274}" presName="rootText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06152B-373B-4E8C-85DC-C8AAC61C1175}" type="pres">
      <dgm:prSet presAssocID="{54435FD4-83ED-48B0-8E57-93B85BA45274}" presName="rootConnector" presStyleLbl="node3" presStyleIdx="8" presStyleCnt="11"/>
      <dgm:spPr/>
      <dgm:t>
        <a:bodyPr/>
        <a:lstStyle/>
        <a:p>
          <a:endParaRPr lang="en-US"/>
        </a:p>
      </dgm:t>
    </dgm:pt>
    <dgm:pt modelId="{802672BB-A222-4426-AEE2-3DF34FC28850}" type="pres">
      <dgm:prSet presAssocID="{54435FD4-83ED-48B0-8E57-93B85BA45274}" presName="hierChild4" presStyleCnt="0"/>
      <dgm:spPr/>
    </dgm:pt>
    <dgm:pt modelId="{FE49334F-2A65-4AB7-8941-52C8BEBAAAD0}" type="pres">
      <dgm:prSet presAssocID="{E9D5026D-C554-44CA-8E44-3F26F8B03CFE}" presName="Name37" presStyleLbl="parChTrans1D4" presStyleIdx="20" presStyleCnt="25"/>
      <dgm:spPr/>
      <dgm:t>
        <a:bodyPr/>
        <a:lstStyle/>
        <a:p>
          <a:endParaRPr lang="en-US"/>
        </a:p>
      </dgm:t>
    </dgm:pt>
    <dgm:pt modelId="{67762511-050C-4D3A-ADE9-C2AB4FD5D637}" type="pres">
      <dgm:prSet presAssocID="{B3665D1D-0DF6-42CB-85D3-7992F472F976}" presName="hierRoot2" presStyleCnt="0">
        <dgm:presLayoutVars>
          <dgm:hierBranch val="init"/>
        </dgm:presLayoutVars>
      </dgm:prSet>
      <dgm:spPr/>
    </dgm:pt>
    <dgm:pt modelId="{A63140FB-917E-4860-A902-EBD99D0A3809}" type="pres">
      <dgm:prSet presAssocID="{B3665D1D-0DF6-42CB-85D3-7992F472F976}" presName="rootComposite" presStyleCnt="0"/>
      <dgm:spPr/>
    </dgm:pt>
    <dgm:pt modelId="{2C9F2F02-3AFF-4F40-BB03-D4A2AAFB3283}" type="pres">
      <dgm:prSet presAssocID="{B3665D1D-0DF6-42CB-85D3-7992F472F976}" presName="rootText" presStyleLbl="node4" presStyleIdx="20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D07424-0EDB-43BE-AFE5-A150D432CD7F}" type="pres">
      <dgm:prSet presAssocID="{B3665D1D-0DF6-42CB-85D3-7992F472F976}" presName="rootConnector" presStyleLbl="node4" presStyleIdx="20" presStyleCnt="25"/>
      <dgm:spPr/>
      <dgm:t>
        <a:bodyPr/>
        <a:lstStyle/>
        <a:p>
          <a:endParaRPr lang="en-US"/>
        </a:p>
      </dgm:t>
    </dgm:pt>
    <dgm:pt modelId="{1BCF3FFD-2494-43DB-914E-4F8810430D54}" type="pres">
      <dgm:prSet presAssocID="{B3665D1D-0DF6-42CB-85D3-7992F472F976}" presName="hierChild4" presStyleCnt="0"/>
      <dgm:spPr/>
    </dgm:pt>
    <dgm:pt modelId="{C743B244-E99C-4F30-AA56-F03AF9E6F0BF}" type="pres">
      <dgm:prSet presAssocID="{B3665D1D-0DF6-42CB-85D3-7992F472F976}" presName="hierChild5" presStyleCnt="0"/>
      <dgm:spPr/>
    </dgm:pt>
    <dgm:pt modelId="{8C2CDBBF-89E3-4831-812D-DE01576B1F8B}" type="pres">
      <dgm:prSet presAssocID="{9F7D7FA4-32DB-40A3-A2FC-C4E9C4A3AC90}" presName="Name37" presStyleLbl="parChTrans1D4" presStyleIdx="21" presStyleCnt="25"/>
      <dgm:spPr/>
      <dgm:t>
        <a:bodyPr/>
        <a:lstStyle/>
        <a:p>
          <a:endParaRPr lang="en-US"/>
        </a:p>
      </dgm:t>
    </dgm:pt>
    <dgm:pt modelId="{75EAE1A4-1F62-4460-AC07-EBCAD974DBB7}" type="pres">
      <dgm:prSet presAssocID="{71A92AA8-B9CB-4AED-83D7-1D7F8D16DDED}" presName="hierRoot2" presStyleCnt="0">
        <dgm:presLayoutVars>
          <dgm:hierBranch val="init"/>
        </dgm:presLayoutVars>
      </dgm:prSet>
      <dgm:spPr/>
    </dgm:pt>
    <dgm:pt modelId="{4075DB35-A791-4426-998B-75699CCE3F03}" type="pres">
      <dgm:prSet presAssocID="{71A92AA8-B9CB-4AED-83D7-1D7F8D16DDED}" presName="rootComposite" presStyleCnt="0"/>
      <dgm:spPr/>
    </dgm:pt>
    <dgm:pt modelId="{829B488C-E97D-467B-BE31-EB84EA7C8FEE}" type="pres">
      <dgm:prSet presAssocID="{71A92AA8-B9CB-4AED-83D7-1D7F8D16DDED}" presName="rootText" presStyleLbl="node4" presStyleIdx="21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D92A65-2F5E-46B5-ABE0-D2150822BFDB}" type="pres">
      <dgm:prSet presAssocID="{71A92AA8-B9CB-4AED-83D7-1D7F8D16DDED}" presName="rootConnector" presStyleLbl="node4" presStyleIdx="21" presStyleCnt="25"/>
      <dgm:spPr/>
      <dgm:t>
        <a:bodyPr/>
        <a:lstStyle/>
        <a:p>
          <a:endParaRPr lang="en-US"/>
        </a:p>
      </dgm:t>
    </dgm:pt>
    <dgm:pt modelId="{F1E8A5AC-1942-4CCA-8803-AD29BB679426}" type="pres">
      <dgm:prSet presAssocID="{71A92AA8-B9CB-4AED-83D7-1D7F8D16DDED}" presName="hierChild4" presStyleCnt="0"/>
      <dgm:spPr/>
    </dgm:pt>
    <dgm:pt modelId="{193B68BC-CEB8-4C55-924E-3CC06FD338DC}" type="pres">
      <dgm:prSet presAssocID="{71A92AA8-B9CB-4AED-83D7-1D7F8D16DDED}" presName="hierChild5" presStyleCnt="0"/>
      <dgm:spPr/>
    </dgm:pt>
    <dgm:pt modelId="{171A752A-88D4-4319-966A-1074FA24BE65}" type="pres">
      <dgm:prSet presAssocID="{8B3A4EF7-F63D-4B2C-86DE-83DA869FF850}" presName="Name37" presStyleLbl="parChTrans1D4" presStyleIdx="22" presStyleCnt="25"/>
      <dgm:spPr/>
      <dgm:t>
        <a:bodyPr/>
        <a:lstStyle/>
        <a:p>
          <a:endParaRPr lang="en-US"/>
        </a:p>
      </dgm:t>
    </dgm:pt>
    <dgm:pt modelId="{EB6B1A29-7190-446C-94E3-3DDC72DDA0BB}" type="pres">
      <dgm:prSet presAssocID="{BE3CF88C-B45B-4EFD-92BA-0C2BA5C0CC44}" presName="hierRoot2" presStyleCnt="0">
        <dgm:presLayoutVars>
          <dgm:hierBranch val="init"/>
        </dgm:presLayoutVars>
      </dgm:prSet>
      <dgm:spPr/>
    </dgm:pt>
    <dgm:pt modelId="{3C3EA726-28BF-43DE-8A58-1D31378E0731}" type="pres">
      <dgm:prSet presAssocID="{BE3CF88C-B45B-4EFD-92BA-0C2BA5C0CC44}" presName="rootComposite" presStyleCnt="0"/>
      <dgm:spPr/>
    </dgm:pt>
    <dgm:pt modelId="{63636B13-2B98-4E5E-A23F-0C2B245C1A65}" type="pres">
      <dgm:prSet presAssocID="{BE3CF88C-B45B-4EFD-92BA-0C2BA5C0CC44}" presName="rootText" presStyleLbl="node4" presStyleIdx="22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496330-465E-49C2-9CBA-D19318C17093}" type="pres">
      <dgm:prSet presAssocID="{BE3CF88C-B45B-4EFD-92BA-0C2BA5C0CC44}" presName="rootConnector" presStyleLbl="node4" presStyleIdx="22" presStyleCnt="25"/>
      <dgm:spPr/>
      <dgm:t>
        <a:bodyPr/>
        <a:lstStyle/>
        <a:p>
          <a:endParaRPr lang="en-US"/>
        </a:p>
      </dgm:t>
    </dgm:pt>
    <dgm:pt modelId="{F5244D7B-3E40-47D9-87CE-82420CF95063}" type="pres">
      <dgm:prSet presAssocID="{BE3CF88C-B45B-4EFD-92BA-0C2BA5C0CC44}" presName="hierChild4" presStyleCnt="0"/>
      <dgm:spPr/>
    </dgm:pt>
    <dgm:pt modelId="{463FB8A4-67E0-4302-82AA-E27251435774}" type="pres">
      <dgm:prSet presAssocID="{BE3CF88C-B45B-4EFD-92BA-0C2BA5C0CC44}" presName="hierChild5" presStyleCnt="0"/>
      <dgm:spPr/>
    </dgm:pt>
    <dgm:pt modelId="{4FE58F2A-B369-44BB-8D7B-4BBF8EC30B4E}" type="pres">
      <dgm:prSet presAssocID="{CED48817-7F59-4D92-98C8-9E0FF29D22C5}" presName="Name37" presStyleLbl="parChTrans1D4" presStyleIdx="23" presStyleCnt="25"/>
      <dgm:spPr/>
      <dgm:t>
        <a:bodyPr/>
        <a:lstStyle/>
        <a:p>
          <a:endParaRPr lang="en-US"/>
        </a:p>
      </dgm:t>
    </dgm:pt>
    <dgm:pt modelId="{7549D1DA-5C64-497B-929E-B02F8B97B613}" type="pres">
      <dgm:prSet presAssocID="{06A921D0-2D67-42AF-AA0C-DB6FD5DCA7E3}" presName="hierRoot2" presStyleCnt="0">
        <dgm:presLayoutVars>
          <dgm:hierBranch val="init"/>
        </dgm:presLayoutVars>
      </dgm:prSet>
      <dgm:spPr/>
    </dgm:pt>
    <dgm:pt modelId="{8AC21E0B-891E-4231-B189-907F7BEBBE59}" type="pres">
      <dgm:prSet presAssocID="{06A921D0-2D67-42AF-AA0C-DB6FD5DCA7E3}" presName="rootComposite" presStyleCnt="0"/>
      <dgm:spPr/>
    </dgm:pt>
    <dgm:pt modelId="{CC63FA11-5D3D-422D-BBDA-D347C149B09D}" type="pres">
      <dgm:prSet presAssocID="{06A921D0-2D67-42AF-AA0C-DB6FD5DCA7E3}" presName="rootText" presStyleLbl="node4" presStyleIdx="23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C6A190-BAE9-41D2-A788-9F5E9EAB2048}" type="pres">
      <dgm:prSet presAssocID="{06A921D0-2D67-42AF-AA0C-DB6FD5DCA7E3}" presName="rootConnector" presStyleLbl="node4" presStyleIdx="23" presStyleCnt="25"/>
      <dgm:spPr/>
      <dgm:t>
        <a:bodyPr/>
        <a:lstStyle/>
        <a:p>
          <a:endParaRPr lang="en-US"/>
        </a:p>
      </dgm:t>
    </dgm:pt>
    <dgm:pt modelId="{FE35C14A-A378-450F-90D8-CC7C0BF6F922}" type="pres">
      <dgm:prSet presAssocID="{06A921D0-2D67-42AF-AA0C-DB6FD5DCA7E3}" presName="hierChild4" presStyleCnt="0"/>
      <dgm:spPr/>
    </dgm:pt>
    <dgm:pt modelId="{86F1AE96-990E-41AC-90F3-EE18EEFC2C55}" type="pres">
      <dgm:prSet presAssocID="{06A921D0-2D67-42AF-AA0C-DB6FD5DCA7E3}" presName="hierChild5" presStyleCnt="0"/>
      <dgm:spPr/>
    </dgm:pt>
    <dgm:pt modelId="{5CCB8D75-6521-4C81-8E80-E486BE7D5A28}" type="pres">
      <dgm:prSet presAssocID="{E046F0E1-1E51-4A68-83A6-3255E184857C}" presName="Name37" presStyleLbl="parChTrans1D4" presStyleIdx="24" presStyleCnt="25"/>
      <dgm:spPr/>
      <dgm:t>
        <a:bodyPr/>
        <a:lstStyle/>
        <a:p>
          <a:endParaRPr lang="en-US"/>
        </a:p>
      </dgm:t>
    </dgm:pt>
    <dgm:pt modelId="{A814F1FC-5661-42D5-B7D6-6C9CC7198552}" type="pres">
      <dgm:prSet presAssocID="{A98823CB-D8FF-487D-9578-E2D7604DAA48}" presName="hierRoot2" presStyleCnt="0">
        <dgm:presLayoutVars>
          <dgm:hierBranch val="init"/>
        </dgm:presLayoutVars>
      </dgm:prSet>
      <dgm:spPr/>
    </dgm:pt>
    <dgm:pt modelId="{C314C944-61C7-4120-B344-E33671F42EEB}" type="pres">
      <dgm:prSet presAssocID="{A98823CB-D8FF-487D-9578-E2D7604DAA48}" presName="rootComposite" presStyleCnt="0"/>
      <dgm:spPr/>
    </dgm:pt>
    <dgm:pt modelId="{D469D196-57B0-41EC-8B78-AAAF0D090664}" type="pres">
      <dgm:prSet presAssocID="{A98823CB-D8FF-487D-9578-E2D7604DAA48}" presName="rootText" presStyleLbl="node4" presStyleIdx="24" presStyleCnt="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2FB2A7-9D82-442C-97E1-AEFCCED652D8}" type="pres">
      <dgm:prSet presAssocID="{A98823CB-D8FF-487D-9578-E2D7604DAA48}" presName="rootConnector" presStyleLbl="node4" presStyleIdx="24" presStyleCnt="25"/>
      <dgm:spPr/>
      <dgm:t>
        <a:bodyPr/>
        <a:lstStyle/>
        <a:p>
          <a:endParaRPr lang="en-US"/>
        </a:p>
      </dgm:t>
    </dgm:pt>
    <dgm:pt modelId="{938143E1-D75E-434E-9021-0ECAB8FB1139}" type="pres">
      <dgm:prSet presAssocID="{A98823CB-D8FF-487D-9578-E2D7604DAA48}" presName="hierChild4" presStyleCnt="0"/>
      <dgm:spPr/>
    </dgm:pt>
    <dgm:pt modelId="{4B1B5AF7-44CC-4ADA-BBB1-7CBC40D8655D}" type="pres">
      <dgm:prSet presAssocID="{A98823CB-D8FF-487D-9578-E2D7604DAA48}" presName="hierChild5" presStyleCnt="0"/>
      <dgm:spPr/>
    </dgm:pt>
    <dgm:pt modelId="{E3EFD28F-FA80-4D59-B638-4DFB34ADA80A}" type="pres">
      <dgm:prSet presAssocID="{54435FD4-83ED-48B0-8E57-93B85BA45274}" presName="hierChild5" presStyleCnt="0"/>
      <dgm:spPr/>
    </dgm:pt>
    <dgm:pt modelId="{7946ED64-3F84-4ACE-9FF8-82690954C7DD}" type="pres">
      <dgm:prSet presAssocID="{D9731C25-F591-4BCF-AA64-9AAEC7AF5FF0}" presName="Name37" presStyleLbl="parChTrans1D3" presStyleIdx="9" presStyleCnt="11"/>
      <dgm:spPr/>
      <dgm:t>
        <a:bodyPr/>
        <a:lstStyle/>
        <a:p>
          <a:endParaRPr lang="en-US"/>
        </a:p>
      </dgm:t>
    </dgm:pt>
    <dgm:pt modelId="{799A2895-BCAA-4CE3-8280-A14C4BA33624}" type="pres">
      <dgm:prSet presAssocID="{F7377AE1-0047-4C0D-95B6-ECB7E7A71FA6}" presName="hierRoot2" presStyleCnt="0">
        <dgm:presLayoutVars>
          <dgm:hierBranch val="init"/>
        </dgm:presLayoutVars>
      </dgm:prSet>
      <dgm:spPr/>
    </dgm:pt>
    <dgm:pt modelId="{AD9F447D-C96E-4AAF-8CA2-50A2B1F4AAA3}" type="pres">
      <dgm:prSet presAssocID="{F7377AE1-0047-4C0D-95B6-ECB7E7A71FA6}" presName="rootComposite" presStyleCnt="0"/>
      <dgm:spPr/>
    </dgm:pt>
    <dgm:pt modelId="{296D358A-DFDE-48EF-832B-0AA36B921AA4}" type="pres">
      <dgm:prSet presAssocID="{F7377AE1-0047-4C0D-95B6-ECB7E7A71FA6}" presName="rootText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106427-5DA5-4A7C-BA4A-428A9655F522}" type="pres">
      <dgm:prSet presAssocID="{F7377AE1-0047-4C0D-95B6-ECB7E7A71FA6}" presName="rootConnector" presStyleLbl="node3" presStyleIdx="9" presStyleCnt="11"/>
      <dgm:spPr/>
      <dgm:t>
        <a:bodyPr/>
        <a:lstStyle/>
        <a:p>
          <a:endParaRPr lang="en-US"/>
        </a:p>
      </dgm:t>
    </dgm:pt>
    <dgm:pt modelId="{A949DA21-C9F0-464C-B06D-6E4D24BB76C2}" type="pres">
      <dgm:prSet presAssocID="{F7377AE1-0047-4C0D-95B6-ECB7E7A71FA6}" presName="hierChild4" presStyleCnt="0"/>
      <dgm:spPr/>
    </dgm:pt>
    <dgm:pt modelId="{2D8954F3-FF4C-4E8F-99CB-4EE8FAA7270E}" type="pres">
      <dgm:prSet presAssocID="{F7377AE1-0047-4C0D-95B6-ECB7E7A71FA6}" presName="hierChild5" presStyleCnt="0"/>
      <dgm:spPr/>
    </dgm:pt>
    <dgm:pt modelId="{92F1540B-00DD-41C5-BA48-09095FBBE639}" type="pres">
      <dgm:prSet presAssocID="{029A6AC1-86CC-4645-B1EC-816B2807DACE}" presName="Name37" presStyleLbl="parChTrans1D3" presStyleIdx="10" presStyleCnt="11"/>
      <dgm:spPr/>
      <dgm:t>
        <a:bodyPr/>
        <a:lstStyle/>
        <a:p>
          <a:endParaRPr lang="en-US"/>
        </a:p>
      </dgm:t>
    </dgm:pt>
    <dgm:pt modelId="{FDE3BCFA-22A9-48E7-8C0B-182E99113D70}" type="pres">
      <dgm:prSet presAssocID="{20B4A6B1-EF99-4EE9-A38A-4D1EDAF1218F}" presName="hierRoot2" presStyleCnt="0">
        <dgm:presLayoutVars>
          <dgm:hierBranch val="init"/>
        </dgm:presLayoutVars>
      </dgm:prSet>
      <dgm:spPr/>
    </dgm:pt>
    <dgm:pt modelId="{956EC9AC-6EDE-4916-B3FA-72F7C1840710}" type="pres">
      <dgm:prSet presAssocID="{20B4A6B1-EF99-4EE9-A38A-4D1EDAF1218F}" presName="rootComposite" presStyleCnt="0"/>
      <dgm:spPr/>
    </dgm:pt>
    <dgm:pt modelId="{F9E6C22B-59D6-408A-8936-95372E3EE0B6}" type="pres">
      <dgm:prSet presAssocID="{20B4A6B1-EF99-4EE9-A38A-4D1EDAF1218F}" presName="rootText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C1A884-36D5-4946-AF5E-33ACF10211C8}" type="pres">
      <dgm:prSet presAssocID="{20B4A6B1-EF99-4EE9-A38A-4D1EDAF1218F}" presName="rootConnector" presStyleLbl="node3" presStyleIdx="10" presStyleCnt="11"/>
      <dgm:spPr/>
      <dgm:t>
        <a:bodyPr/>
        <a:lstStyle/>
        <a:p>
          <a:endParaRPr lang="en-US"/>
        </a:p>
      </dgm:t>
    </dgm:pt>
    <dgm:pt modelId="{3C18552A-9B20-4EEA-9091-A60BE2629F8E}" type="pres">
      <dgm:prSet presAssocID="{20B4A6B1-EF99-4EE9-A38A-4D1EDAF1218F}" presName="hierChild4" presStyleCnt="0"/>
      <dgm:spPr/>
    </dgm:pt>
    <dgm:pt modelId="{710A9A1E-2F03-4CE6-A17B-C02B4B1A7AC9}" type="pres">
      <dgm:prSet presAssocID="{20B4A6B1-EF99-4EE9-A38A-4D1EDAF1218F}" presName="hierChild5" presStyleCnt="0"/>
      <dgm:spPr/>
    </dgm:pt>
    <dgm:pt modelId="{74981856-D594-41ED-A452-3CF8E197F8DA}" type="pres">
      <dgm:prSet presAssocID="{77DD5DC5-19C0-4AA7-8DD7-8BE8D334DD1E}" presName="hierChild5" presStyleCnt="0"/>
      <dgm:spPr/>
    </dgm:pt>
    <dgm:pt modelId="{47A4E63D-016A-4000-A044-149801ADCB3A}" type="pres">
      <dgm:prSet presAssocID="{60979858-1052-476E-AD75-FB7E92D8DC09}" presName="hierChild3" presStyleCnt="0"/>
      <dgm:spPr/>
    </dgm:pt>
  </dgm:ptLst>
  <dgm:cxnLst>
    <dgm:cxn modelId="{FE4EB2C0-538A-4081-A30C-3E4FFBB8F4EC}" type="presOf" srcId="{D9731C25-F591-4BCF-AA64-9AAEC7AF5FF0}" destId="{7946ED64-3F84-4ACE-9FF8-82690954C7DD}" srcOrd="0" destOrd="0" presId="urn:microsoft.com/office/officeart/2005/8/layout/orgChart1"/>
    <dgm:cxn modelId="{EFC38526-DA49-4347-B470-5BD467591C86}" type="presOf" srcId="{815DE9DE-44FB-44D8-8CF6-610E0C510216}" destId="{3699D07F-6F2E-4EC3-BB9D-003E51BC8B69}" srcOrd="0" destOrd="0" presId="urn:microsoft.com/office/officeart/2005/8/layout/orgChart1"/>
    <dgm:cxn modelId="{FCA7503C-B5D7-4440-9C4D-CBED5094AF6C}" type="presOf" srcId="{7C91B3D0-F8E4-4AD6-A3EE-964F7B12104D}" destId="{0AE38B3B-5083-4B2D-98E9-E3D3A5202070}" srcOrd="0" destOrd="0" presId="urn:microsoft.com/office/officeart/2005/8/layout/orgChart1"/>
    <dgm:cxn modelId="{66758D99-8025-43D3-8498-4C4C0607CBEB}" type="presOf" srcId="{F7377AE1-0047-4C0D-95B6-ECB7E7A71FA6}" destId="{296D358A-DFDE-48EF-832B-0AA36B921AA4}" srcOrd="0" destOrd="0" presId="urn:microsoft.com/office/officeart/2005/8/layout/orgChart1"/>
    <dgm:cxn modelId="{68ED493E-B0ED-4F82-8C23-92AE62A64C30}" type="presOf" srcId="{CC89EAEC-6C2A-469D-924B-F194E455B0B6}" destId="{E0E21A26-9D9B-4037-852C-3768500EE579}" srcOrd="0" destOrd="0" presId="urn:microsoft.com/office/officeart/2005/8/layout/orgChart1"/>
    <dgm:cxn modelId="{40491DDC-C436-4F41-BB6F-6D04097DA70F}" type="presOf" srcId="{7ABD1DB3-4915-4719-B25B-AE867CDC45E8}" destId="{1E602A02-2694-4419-A858-653987BB302F}" srcOrd="0" destOrd="0" presId="urn:microsoft.com/office/officeart/2005/8/layout/orgChart1"/>
    <dgm:cxn modelId="{D6EA742C-1C93-4FC1-902A-452CD3BE4411}" type="presOf" srcId="{13E9EBE8-FE06-4109-B679-5415E429A723}" destId="{51065B23-B494-4849-8E78-5D2FC6A654DD}" srcOrd="1" destOrd="0" presId="urn:microsoft.com/office/officeart/2005/8/layout/orgChart1"/>
    <dgm:cxn modelId="{FA6BB645-FC6C-4F83-AB3E-4468190050D5}" type="presOf" srcId="{E7010A58-5502-4F48-8E60-63CFC0677B6A}" destId="{B4829807-D884-41A7-B0D6-216BD9F9652E}" srcOrd="0" destOrd="0" presId="urn:microsoft.com/office/officeart/2005/8/layout/orgChart1"/>
    <dgm:cxn modelId="{632297E2-A089-4304-B90E-BC208BA5C5F2}" type="presOf" srcId="{B7D735F7-0504-46E9-B72F-A7A8494749BA}" destId="{24C4292A-1917-4E6F-9A9A-591023C46560}" srcOrd="1" destOrd="0" presId="urn:microsoft.com/office/officeart/2005/8/layout/orgChart1"/>
    <dgm:cxn modelId="{DBD5F9EC-DC9F-4977-BEB4-E57C5BD39688}" type="presOf" srcId="{58506D4C-D2D4-4CEA-9241-BA8BB27C3B4E}" destId="{05BEC7E6-87E8-4CA7-8C8E-9CC847CCC06F}" srcOrd="1" destOrd="0" presId="urn:microsoft.com/office/officeart/2005/8/layout/orgChart1"/>
    <dgm:cxn modelId="{8A6F01A9-B627-4A6F-AC6D-3F3A4A1A56F5}" type="presOf" srcId="{3F7D0123-DCC1-48A2-865F-18EF293185DC}" destId="{0CE416E8-4FD8-445B-B331-B817942B4274}" srcOrd="0" destOrd="0" presId="urn:microsoft.com/office/officeart/2005/8/layout/orgChart1"/>
    <dgm:cxn modelId="{2ABCA501-248B-40B3-8BF0-91D451649390}" srcId="{6EBE8029-46B2-4FD0-A745-433F383E9E53}" destId="{A25EA161-0642-48C0-9DEE-95D3B37EFD33}" srcOrd="0" destOrd="0" parTransId="{C2413C55-4422-4EAC-85AA-6EBD203906F9}" sibTransId="{5F17580A-8314-47B3-9DBF-1037207A4A60}"/>
    <dgm:cxn modelId="{284BB5FF-C163-444F-9F2A-835E73C958C1}" srcId="{CC89EAEC-6C2A-469D-924B-F194E455B0B6}" destId="{BA736CF0-AE4A-40C1-BD4B-0EBFA5D1A59D}" srcOrd="1" destOrd="0" parTransId="{CE3B5D5F-1908-4A2E-9AD4-794D72514CCE}" sibTransId="{28CE8AE8-2033-4B35-A39A-343EB96E28B7}"/>
    <dgm:cxn modelId="{8E3FBEDA-B6B3-4B21-977E-B277CDBDE496}" type="presOf" srcId="{47C455D6-74E5-4197-AA22-05AED631CA02}" destId="{399022F2-FC78-4713-B662-DF7E7437EC4F}" srcOrd="1" destOrd="0" presId="urn:microsoft.com/office/officeart/2005/8/layout/orgChart1"/>
    <dgm:cxn modelId="{BE54DAAA-5C89-483B-8B55-D2DF38DA4F17}" type="presOf" srcId="{CFCD196A-16E7-4455-B2C3-B26218C292FC}" destId="{C9DB245F-D4C8-4CCF-8914-661FF2669AB8}" srcOrd="0" destOrd="0" presId="urn:microsoft.com/office/officeart/2005/8/layout/orgChart1"/>
    <dgm:cxn modelId="{76C1C243-E58F-4ECE-B02D-B24A8C504ED0}" type="presOf" srcId="{1B8572E5-DB39-4C28-8482-22E25EE84689}" destId="{4E8AF979-7B5B-4D87-A6C9-0FD13BBD7C3B}" srcOrd="0" destOrd="0" presId="urn:microsoft.com/office/officeart/2005/8/layout/orgChart1"/>
    <dgm:cxn modelId="{FD916C54-1082-4C5B-810D-5234137358C1}" type="presOf" srcId="{A98823CB-D8FF-487D-9578-E2D7604DAA48}" destId="{D469D196-57B0-41EC-8B78-AAAF0D090664}" srcOrd="0" destOrd="0" presId="urn:microsoft.com/office/officeart/2005/8/layout/orgChart1"/>
    <dgm:cxn modelId="{237D43BF-EF5A-4847-8975-9958026BDD09}" type="presOf" srcId="{71A92AA8-B9CB-4AED-83D7-1D7F8D16DDED}" destId="{EDD92A65-2F5E-46B5-ABE0-D2150822BFDB}" srcOrd="1" destOrd="0" presId="urn:microsoft.com/office/officeart/2005/8/layout/orgChart1"/>
    <dgm:cxn modelId="{5E5FDE19-1969-4BD4-9233-E4EC22B7004E}" type="presOf" srcId="{BE86A893-E21E-4402-B9BD-275C8C772CA1}" destId="{445151A7-8621-4897-AC04-761937AAF7A6}" srcOrd="0" destOrd="0" presId="urn:microsoft.com/office/officeart/2005/8/layout/orgChart1"/>
    <dgm:cxn modelId="{AEF1C391-68E9-42A7-8408-E26B4AD5E0B1}" srcId="{CC89EAEC-6C2A-469D-924B-F194E455B0B6}" destId="{B7D735F7-0504-46E9-B72F-A7A8494749BA}" srcOrd="0" destOrd="0" parTransId="{656AD26A-B795-417F-AEC0-8A091995E5DE}" sibTransId="{1E6FD4F7-1CB4-4A0B-B208-EF2AFF60ABBC}"/>
    <dgm:cxn modelId="{6F3F9577-8597-4DBC-8220-AD9A23EB6069}" srcId="{EBBFD6AE-37EF-423F-AADE-C92B7ECE710E}" destId="{DAE6ECFF-7E6A-4027-B4ED-6DE4F1AFB1F1}" srcOrd="2" destOrd="0" parTransId="{20E766BD-B89F-4E6E-AF72-16CF2EE9F66F}" sibTransId="{03896642-6637-49D6-AFDB-A6CFAAA32FB4}"/>
    <dgm:cxn modelId="{B56EA20B-C46E-471E-BF23-94B0E7531AC2}" type="presOf" srcId="{13E9EBE8-FE06-4109-B679-5415E429A723}" destId="{1C6F3E9D-35C1-43A5-A46C-539877CBB8D8}" srcOrd="0" destOrd="0" presId="urn:microsoft.com/office/officeart/2005/8/layout/orgChart1"/>
    <dgm:cxn modelId="{B5733F81-3281-48D2-9D7A-DD1A2CE1963F}" type="presOf" srcId="{BE3CF88C-B45B-4EFD-92BA-0C2BA5C0CC44}" destId="{63636B13-2B98-4E5E-A23F-0C2B245C1A65}" srcOrd="0" destOrd="0" presId="urn:microsoft.com/office/officeart/2005/8/layout/orgChart1"/>
    <dgm:cxn modelId="{8253A6E2-A165-4A1A-8702-A4FE4C45E568}" type="presOf" srcId="{20B4A6B1-EF99-4EE9-A38A-4D1EDAF1218F}" destId="{F9E6C22B-59D6-408A-8936-95372E3EE0B6}" srcOrd="0" destOrd="0" presId="urn:microsoft.com/office/officeart/2005/8/layout/orgChart1"/>
    <dgm:cxn modelId="{D964EED8-241D-4CE6-9136-44ADF23449D3}" type="presOf" srcId="{0B4C1756-2292-4869-82DA-1D755D3903C2}" destId="{F34B7118-44FC-473B-9923-6932F0CDE527}" srcOrd="0" destOrd="0" presId="urn:microsoft.com/office/officeart/2005/8/layout/orgChart1"/>
    <dgm:cxn modelId="{58D65F33-31E9-44A8-B7A3-97E8B7423D90}" srcId="{B7D735F7-0504-46E9-B72F-A7A8494749BA}" destId="{6FF8C38C-2747-4315-BDE0-0E5E81212A1D}" srcOrd="1" destOrd="0" parTransId="{C17EE33F-B160-4A7E-B203-A84B57CD4CDA}" sibTransId="{970AA83E-99AD-4754-8A0E-D3B126603ECF}"/>
    <dgm:cxn modelId="{22B6214B-E842-4BAF-B2F9-268795510520}" type="presOf" srcId="{BA736CF0-AE4A-40C1-BD4B-0EBFA5D1A59D}" destId="{81A2655C-19D1-4787-8146-1E92477D8FFB}" srcOrd="0" destOrd="0" presId="urn:microsoft.com/office/officeart/2005/8/layout/orgChart1"/>
    <dgm:cxn modelId="{56513A42-BE18-4EF8-B1F1-2DF7D6C54C71}" type="presOf" srcId="{8B51FFCA-7923-4699-9E00-700D7991366D}" destId="{C01033B5-463E-41D4-93C3-089FE47BFE98}" srcOrd="1" destOrd="0" presId="urn:microsoft.com/office/officeart/2005/8/layout/orgChart1"/>
    <dgm:cxn modelId="{0995114C-0222-4534-99A4-79D1B2DF33D4}" type="presOf" srcId="{54435FD4-83ED-48B0-8E57-93B85BA45274}" destId="{8406152B-373B-4E8C-85DC-C8AAC61C1175}" srcOrd="1" destOrd="0" presId="urn:microsoft.com/office/officeart/2005/8/layout/orgChart1"/>
    <dgm:cxn modelId="{D0300293-1908-4F7A-A32C-3B1EC1F47C80}" srcId="{6EBE8029-46B2-4FD0-A745-433F383E9E53}" destId="{58506D4C-D2D4-4CEA-9241-BA8BB27C3B4E}" srcOrd="1" destOrd="0" parTransId="{7ABD1DB3-4915-4719-B25B-AE867CDC45E8}" sibTransId="{C903FCA5-E589-4B23-8335-8B888177570E}"/>
    <dgm:cxn modelId="{7B92B038-914F-4F3A-8F15-696BF5C727C2}" type="presOf" srcId="{AA905D5B-5DB8-4392-B3F0-DA082C09185A}" destId="{7EB77579-49C4-489D-987F-C4EAC76DD191}" srcOrd="1" destOrd="0" presId="urn:microsoft.com/office/officeart/2005/8/layout/orgChart1"/>
    <dgm:cxn modelId="{F90F7A65-F31A-4DA3-8896-0DE5FD58F77E}" type="presOf" srcId="{A25EA161-0642-48C0-9DEE-95D3B37EFD33}" destId="{4EA576AE-289E-4174-A0ED-FBED96A98C4D}" srcOrd="1" destOrd="0" presId="urn:microsoft.com/office/officeart/2005/8/layout/orgChart1"/>
    <dgm:cxn modelId="{7B75D119-BF64-440E-AE26-9E5AF6048076}" type="presOf" srcId="{17F86051-BB85-4116-A64F-B752006ECB37}" destId="{64314842-85C9-43B5-B89B-C16650217572}" srcOrd="0" destOrd="0" presId="urn:microsoft.com/office/officeart/2005/8/layout/orgChart1"/>
    <dgm:cxn modelId="{A27DE36A-9DDA-4486-AFE6-42E60AA92EC0}" type="presOf" srcId="{5AABF683-523F-4941-BAD8-6C7E503C54CB}" destId="{303C59B6-274A-4DE2-B012-1D1E1A71AE3E}" srcOrd="0" destOrd="0" presId="urn:microsoft.com/office/officeart/2005/8/layout/orgChart1"/>
    <dgm:cxn modelId="{C46FF111-B113-4D12-A646-B69557F2592F}" type="presOf" srcId="{2F451369-F48E-4C9C-9EDC-DBF1BA2C0343}" destId="{878047DE-F580-493E-8E9F-455E206EF339}" srcOrd="0" destOrd="0" presId="urn:microsoft.com/office/officeart/2005/8/layout/orgChart1"/>
    <dgm:cxn modelId="{79F75AFC-3DC7-4129-B7AC-7E1D72EC6D11}" type="presOf" srcId="{79F3AF1A-09CF-4B84-8BB5-C0C76A147C17}" destId="{8D31A75F-BFDB-4717-995A-0CC3AE023532}" srcOrd="0" destOrd="0" presId="urn:microsoft.com/office/officeart/2005/8/layout/orgChart1"/>
    <dgm:cxn modelId="{168148B1-9957-484A-B5C2-DF953881EF64}" type="presOf" srcId="{A0B36832-74F6-4018-9B4B-15796B174625}" destId="{A52E9B5C-7B7F-4213-8A67-250845FD1AAD}" srcOrd="1" destOrd="0" presId="urn:microsoft.com/office/officeart/2005/8/layout/orgChart1"/>
    <dgm:cxn modelId="{1985D910-1464-4A74-A43F-D728FF04286C}" type="presOf" srcId="{B8158E07-9A45-4584-885D-DB0B95AF5BA5}" destId="{3BB9DEB8-C6AE-4BF4-963B-4EA65BB0DA95}" srcOrd="0" destOrd="0" presId="urn:microsoft.com/office/officeart/2005/8/layout/orgChart1"/>
    <dgm:cxn modelId="{08560D90-D724-4972-B2BB-3189A408D72E}" srcId="{17F86051-BB85-4116-A64F-B752006ECB37}" destId="{1B8572E5-DB39-4C28-8482-22E25EE84689}" srcOrd="2" destOrd="0" parTransId="{573BBFFC-BD88-4EA5-8E30-8BD359A7B1F0}" sibTransId="{557D72BE-50D3-47BE-8A38-3CFB950C0B78}"/>
    <dgm:cxn modelId="{330E0E82-18BE-47C3-B985-73B78FCB8A72}" type="presOf" srcId="{DA6A5841-9339-464D-9322-076BE905D5D0}" destId="{7C57C203-752B-49E4-8346-F7284E4214F4}" srcOrd="1" destOrd="0" presId="urn:microsoft.com/office/officeart/2005/8/layout/orgChart1"/>
    <dgm:cxn modelId="{93B5CC29-81C6-4811-A2F3-BBA760BA327B}" srcId="{EBBFD6AE-37EF-423F-AADE-C92B7ECE710E}" destId="{AA905D5B-5DB8-4392-B3F0-DA082C09185A}" srcOrd="0" destOrd="0" parTransId="{9A6A30C1-9724-44CE-B2F7-5FD3DEFDB8CE}" sibTransId="{A2A84308-9C35-484E-B832-0EB6A4119A32}"/>
    <dgm:cxn modelId="{448DA453-B558-44BE-87B3-09E34BC2926C}" type="presOf" srcId="{CC89EAEC-6C2A-469D-924B-F194E455B0B6}" destId="{9EF34D46-6FC7-4831-AFBB-769E338D3B13}" srcOrd="1" destOrd="0" presId="urn:microsoft.com/office/officeart/2005/8/layout/orgChart1"/>
    <dgm:cxn modelId="{8779D649-4A67-4FE3-8649-490D702E9C80}" type="presOf" srcId="{58506D4C-D2D4-4CEA-9241-BA8BB27C3B4E}" destId="{6D5DEC6E-87C7-49C8-8714-5BB0EE0F153A}" srcOrd="0" destOrd="0" presId="urn:microsoft.com/office/officeart/2005/8/layout/orgChart1"/>
    <dgm:cxn modelId="{7DB975A5-D8B4-4FBC-824E-A40891EAC7B3}" srcId="{1334A439-F6BB-4EB1-B6F7-C74D241A7DFF}" destId="{DA6A5841-9339-464D-9322-076BE905D5D0}" srcOrd="0" destOrd="0" parTransId="{79F3AF1A-09CF-4B84-8BB5-C0C76A147C17}" sibTransId="{A1E6241E-3DE2-4C1D-BE49-8AEAC186F0A6}"/>
    <dgm:cxn modelId="{966E6111-6719-403D-AC9B-8439600528B2}" type="presOf" srcId="{63DDE605-1825-480A-B758-8F9426F8EF4B}" destId="{1D783D1E-A758-4BB5-93F6-9422E44E914D}" srcOrd="1" destOrd="0" presId="urn:microsoft.com/office/officeart/2005/8/layout/orgChart1"/>
    <dgm:cxn modelId="{A9AF4131-DBF8-4368-BEC6-832BE6E6B5C5}" type="presOf" srcId="{CDC3CE5B-0020-479C-B103-1900CB4B8FA4}" destId="{A34F22B8-C39D-4F2F-910E-26BE9CBE4E75}" srcOrd="1" destOrd="0" presId="urn:microsoft.com/office/officeart/2005/8/layout/orgChart1"/>
    <dgm:cxn modelId="{EE809F9A-EE14-4281-AB95-A5D1B3269C9C}" type="presOf" srcId="{DA6A5841-9339-464D-9322-076BE905D5D0}" destId="{3804C18F-42E3-48E5-9944-4AA2DC98E984}" srcOrd="0" destOrd="0" presId="urn:microsoft.com/office/officeart/2005/8/layout/orgChart1"/>
    <dgm:cxn modelId="{35AD4915-2BC8-420D-8574-E06496B8181E}" srcId="{77DD5DC5-19C0-4AA7-8DD7-8BE8D334DD1E}" destId="{54435FD4-83ED-48B0-8E57-93B85BA45274}" srcOrd="1" destOrd="0" parTransId="{4B12D747-CBBA-4208-96AB-0F1508420AD5}" sibTransId="{B8F7B916-964E-422E-91CF-9C06360586E3}"/>
    <dgm:cxn modelId="{5EECDCA4-FEE9-42D8-9225-4FB837357CC8}" type="presOf" srcId="{B74EF4E9-B6A4-492E-BE4C-A63058D24B60}" destId="{7BC0A144-B7B3-4D54-B0B0-EDC01CEB2C4E}" srcOrd="0" destOrd="0" presId="urn:microsoft.com/office/officeart/2005/8/layout/orgChart1"/>
    <dgm:cxn modelId="{A43FF85C-483E-468F-B77B-CC5FBF96C8AC}" type="presOf" srcId="{99C2E531-D7ED-4F0D-8BF5-D375D3D3F213}" destId="{BAB7246E-9022-4A8A-BDDD-62D0332BA975}" srcOrd="0" destOrd="0" presId="urn:microsoft.com/office/officeart/2005/8/layout/orgChart1"/>
    <dgm:cxn modelId="{B4BB7916-AA80-4CB0-81DC-2FB35EFF5E71}" type="presOf" srcId="{6FF8C38C-2747-4315-BDE0-0E5E81212A1D}" destId="{679021F4-E3B4-49B7-AEC0-1A4E86E79771}" srcOrd="0" destOrd="0" presId="urn:microsoft.com/office/officeart/2005/8/layout/orgChart1"/>
    <dgm:cxn modelId="{5D9230C0-F055-4E13-B2A2-79624019B565}" srcId="{60979858-1052-476E-AD75-FB7E92D8DC09}" destId="{CC89EAEC-6C2A-469D-924B-F194E455B0B6}" srcOrd="0" destOrd="0" parTransId="{44FADBD0-7E44-4E06-9211-27BC1B8D2465}" sibTransId="{A9FAA45B-E6A3-4293-AC44-DA667DED98E6}"/>
    <dgm:cxn modelId="{F5DD25D6-D964-4B57-99BE-F2090BD35A0D}" srcId="{17F86051-BB85-4116-A64F-B752006ECB37}" destId="{B8158E07-9A45-4584-885D-DB0B95AF5BA5}" srcOrd="1" destOrd="0" parTransId="{6CED0233-A1A2-4D6F-A750-44C30CF15F03}" sibTransId="{CD843824-3D48-45B6-95D6-3B4A9C3DA175}"/>
    <dgm:cxn modelId="{3AF068AA-70FB-4E43-83DD-1839B48CBBB8}" type="presOf" srcId="{029A6AC1-86CC-4645-B1EC-816B2807DACE}" destId="{92F1540B-00DD-41C5-BA48-09095FBBE639}" srcOrd="0" destOrd="0" presId="urn:microsoft.com/office/officeart/2005/8/layout/orgChart1"/>
    <dgm:cxn modelId="{B5EF5675-90B3-486C-B55F-4933FA404CE8}" type="presOf" srcId="{6EBE8029-46B2-4FD0-A745-433F383E9E53}" destId="{89B3D571-1CA1-4F65-8296-981AD484FD96}" srcOrd="0" destOrd="0" presId="urn:microsoft.com/office/officeart/2005/8/layout/orgChart1"/>
    <dgm:cxn modelId="{5B8D5503-C781-4DC2-BEE5-BDE04DE4F221}" type="presOf" srcId="{6FF8C38C-2747-4315-BDE0-0E5E81212A1D}" destId="{4E9A52CD-EE6E-4719-8EFA-1707CB8BD388}" srcOrd="1" destOrd="0" presId="urn:microsoft.com/office/officeart/2005/8/layout/orgChart1"/>
    <dgm:cxn modelId="{FD441BE3-7D87-45B3-8D9B-8D8DD59C302A}" srcId="{63DDE605-1825-480A-B758-8F9426F8EF4B}" destId="{9FC69BE1-09C0-475F-A04E-7C6C5A7A563B}" srcOrd="1" destOrd="0" parTransId="{815DE9DE-44FB-44D8-8CF6-610E0C510216}" sibTransId="{96AA0F0C-7D2F-44AA-9405-6AA9D4CB37FD}"/>
    <dgm:cxn modelId="{A2D8CE1F-85F2-4D90-97D0-61C3085AFD49}" type="presOf" srcId="{BA736CF0-AE4A-40C1-BD4B-0EBFA5D1A59D}" destId="{AA69EFA6-A383-463A-AE33-2A360518094A}" srcOrd="1" destOrd="0" presId="urn:microsoft.com/office/officeart/2005/8/layout/orgChart1"/>
    <dgm:cxn modelId="{CDF9A31C-04DF-416A-B1B2-84C8E050E7A0}" type="presOf" srcId="{31E5311C-F8D7-4A3F-999C-38F6E7CF3F35}" destId="{B784A932-268C-4DD6-8564-3607EEDD29D4}" srcOrd="0" destOrd="0" presId="urn:microsoft.com/office/officeart/2005/8/layout/orgChart1"/>
    <dgm:cxn modelId="{69DBD16D-9074-4B49-82E7-90C5C437B4C8}" srcId="{54435FD4-83ED-48B0-8E57-93B85BA45274}" destId="{06A921D0-2D67-42AF-AA0C-DB6FD5DCA7E3}" srcOrd="3" destOrd="0" parTransId="{CED48817-7F59-4D92-98C8-9E0FF29D22C5}" sibTransId="{AEDF66F2-489F-4FDA-B3E0-D5A100AB938F}"/>
    <dgm:cxn modelId="{3552F73A-E27B-4CD3-B2F3-22BF322B1758}" type="presOf" srcId="{B3665D1D-0DF6-42CB-85D3-7992F472F976}" destId="{2C9F2F02-3AFF-4F40-BB03-D4A2AAFB3283}" srcOrd="0" destOrd="0" presId="urn:microsoft.com/office/officeart/2005/8/layout/orgChart1"/>
    <dgm:cxn modelId="{F60E8B95-CA4A-4CBB-88EE-76B63FD9728C}" srcId="{5B66B3FF-CE59-4A22-9FA8-42E68DA1BA40}" destId="{D7EE5F89-9D40-4AE3-A8A2-9D78BD815DD5}" srcOrd="1" destOrd="0" parTransId="{31E5311C-F8D7-4A3F-999C-38F6E7CF3F35}" sibTransId="{5F533AD0-5D56-4DC7-B737-47D00B215398}"/>
    <dgm:cxn modelId="{3F80561C-CF87-44A7-AE6B-E98F4F45E7D8}" type="presOf" srcId="{9A6A30C1-9724-44CE-B2F7-5FD3DEFDB8CE}" destId="{EB968415-B691-4BF5-BB9C-59081087656E}" srcOrd="0" destOrd="0" presId="urn:microsoft.com/office/officeart/2005/8/layout/orgChart1"/>
    <dgm:cxn modelId="{39EED7BC-CFD5-40FC-B294-A8A046340AA9}" type="presOf" srcId="{17F86051-BB85-4116-A64F-B752006ECB37}" destId="{C279F195-FCFE-410A-B7D0-ED5F8CF0528D}" srcOrd="1" destOrd="0" presId="urn:microsoft.com/office/officeart/2005/8/layout/orgChart1"/>
    <dgm:cxn modelId="{942268BE-E27B-415E-B9B4-B0195752560F}" srcId="{BE86A893-E21E-4402-B9BD-275C8C772CA1}" destId="{60979858-1052-476E-AD75-FB7E92D8DC09}" srcOrd="0" destOrd="0" parTransId="{F181C58E-DB83-42F3-BD81-BC1BED283068}" sibTransId="{4A907AB0-C5D7-47EE-9AF7-9A924E18963F}"/>
    <dgm:cxn modelId="{06BA6A48-49E8-4623-9CAF-552D4C40576A}" srcId="{77DD5DC5-19C0-4AA7-8DD7-8BE8D334DD1E}" destId="{20B4A6B1-EF99-4EE9-A38A-4D1EDAF1218F}" srcOrd="3" destOrd="0" parTransId="{029A6AC1-86CC-4645-B1EC-816B2807DACE}" sibTransId="{BE69B4D3-37DF-4D78-9706-99421EEF6DE4}"/>
    <dgm:cxn modelId="{10CC947B-A887-44D1-B7B2-97078045D5B7}" srcId="{8B51FFCA-7923-4699-9E00-700D7991366D}" destId="{CDC3CE5B-0020-479C-B103-1900CB4B8FA4}" srcOrd="2" destOrd="0" parTransId="{6B06FC05-79E9-4D6E-B211-E45B3EC41B59}" sibTransId="{8D7C623C-7659-4328-9011-01FEF73D9050}"/>
    <dgm:cxn modelId="{575D85B7-118F-4015-8C16-0F4F5B40E0F2}" type="presOf" srcId="{A98823CB-D8FF-487D-9578-E2D7604DAA48}" destId="{9F2FB2A7-9D82-442C-97E1-AEFCCED652D8}" srcOrd="1" destOrd="0" presId="urn:microsoft.com/office/officeart/2005/8/layout/orgChart1"/>
    <dgm:cxn modelId="{EDDAEAA6-E2AE-4AFC-A2C8-DA5DE345F685}" type="presOf" srcId="{8B51FFCA-7923-4699-9E00-700D7991366D}" destId="{2A3F0C24-4991-49DB-AAD8-F34C9D47B73E}" srcOrd="0" destOrd="0" presId="urn:microsoft.com/office/officeart/2005/8/layout/orgChart1"/>
    <dgm:cxn modelId="{79532991-B18F-422F-B494-B97DC3803A23}" type="presOf" srcId="{CED48817-7F59-4D92-98C8-9E0FF29D22C5}" destId="{4FE58F2A-B369-44BB-8D7B-4BBF8EC30B4E}" srcOrd="0" destOrd="0" presId="urn:microsoft.com/office/officeart/2005/8/layout/orgChart1"/>
    <dgm:cxn modelId="{BCEF6F2F-D9CB-46C0-86CD-1E1A23C31740}" type="presOf" srcId="{D7EE5F89-9D40-4AE3-A8A2-9D78BD815DD5}" destId="{1E231975-9988-4D13-A3F2-4F1AE0987099}" srcOrd="1" destOrd="0" presId="urn:microsoft.com/office/officeart/2005/8/layout/orgChart1"/>
    <dgm:cxn modelId="{C585455C-BF81-43B1-9606-F95E229B6E10}" type="presOf" srcId="{6EBE8029-46B2-4FD0-A745-433F383E9E53}" destId="{186A93AD-8B7A-4D5A-899D-FF69C9CB040A}" srcOrd="1" destOrd="0" presId="urn:microsoft.com/office/officeart/2005/8/layout/orgChart1"/>
    <dgm:cxn modelId="{99EA3221-8919-4021-86E1-3AC3BA57C584}" srcId="{63DDE605-1825-480A-B758-8F9426F8EF4B}" destId="{B74EF4E9-B6A4-492E-BE4C-A63058D24B60}" srcOrd="0" destOrd="0" parTransId="{0B4C1756-2292-4869-82DA-1D755D3903C2}" sibTransId="{38795F02-7AF4-4ECF-9D61-DB42CA6472DF}"/>
    <dgm:cxn modelId="{CAD9CF13-B0D9-416C-8A7D-94AF153ADB83}" type="presOf" srcId="{5B66B3FF-CE59-4A22-9FA8-42E68DA1BA40}" destId="{58A61309-C863-40B2-A487-054A635D7555}" srcOrd="0" destOrd="0" presId="urn:microsoft.com/office/officeart/2005/8/layout/orgChart1"/>
    <dgm:cxn modelId="{2FA9A420-4747-44A7-9D40-1366EA1EE5A2}" type="presOf" srcId="{1B8572E5-DB39-4C28-8482-22E25EE84689}" destId="{1EFD7E9D-0DE4-4E90-B4ED-434E6907AC86}" srcOrd="1" destOrd="0" presId="urn:microsoft.com/office/officeart/2005/8/layout/orgChart1"/>
    <dgm:cxn modelId="{7C4E6729-A04E-43D9-B7CB-2C99DECDA95D}" type="presOf" srcId="{2CFD680A-F050-4456-BB67-3B751FE01EAC}" destId="{7B6E3A57-CBF6-4D8F-B532-C47EEEACF25E}" srcOrd="0" destOrd="0" presId="urn:microsoft.com/office/officeart/2005/8/layout/orgChart1"/>
    <dgm:cxn modelId="{74DBFE60-79B6-41C6-A1B5-254D3E6397B4}" srcId="{47C455D6-74E5-4197-AA22-05AED631CA02}" destId="{EE918286-0437-48F9-9015-FF5374C5682B}" srcOrd="2" destOrd="0" parTransId="{7C91B3D0-F8E4-4AD6-A3EE-964F7B12104D}" sibTransId="{8AE00398-6722-4F74-828A-E332F6E9FCF0}"/>
    <dgm:cxn modelId="{08E983D7-5415-4F88-A50F-1FBFBCBEDE7C}" type="presOf" srcId="{6CED0233-A1A2-4D6F-A750-44C30CF15F03}" destId="{163BFAED-D607-40F0-B0EE-E25BC7CCF473}" srcOrd="0" destOrd="0" presId="urn:microsoft.com/office/officeart/2005/8/layout/orgChart1"/>
    <dgm:cxn modelId="{6655BEBC-3BB6-4B7F-A293-13247EE37369}" srcId="{54435FD4-83ED-48B0-8E57-93B85BA45274}" destId="{BE3CF88C-B45B-4EFD-92BA-0C2BA5C0CC44}" srcOrd="2" destOrd="0" parTransId="{8B3A4EF7-F63D-4B2C-86DE-83DA869FF850}" sibTransId="{05109A78-E475-4BA3-A722-A9F851AB6331}"/>
    <dgm:cxn modelId="{048E0947-685D-455C-A728-52AD13ECBDA3}" type="presOf" srcId="{54435FD4-83ED-48B0-8E57-93B85BA45274}" destId="{661A30F3-21F4-4F6C-8BB4-447451557ACD}" srcOrd="0" destOrd="0" presId="urn:microsoft.com/office/officeart/2005/8/layout/orgChart1"/>
    <dgm:cxn modelId="{404833F8-12A0-4C9D-B471-02ED2BB04C23}" type="presOf" srcId="{B7D735F7-0504-46E9-B72F-A7A8494749BA}" destId="{626952C1-36BD-4522-9911-E83925D750AD}" srcOrd="0" destOrd="0" presId="urn:microsoft.com/office/officeart/2005/8/layout/orgChart1"/>
    <dgm:cxn modelId="{59AEC7BE-2200-4C0A-AC23-71C2B87C4C20}" type="presOf" srcId="{B3665D1D-0DF6-42CB-85D3-7992F472F976}" destId="{44D07424-0EDB-43BE-AFE5-A150D432CD7F}" srcOrd="1" destOrd="0" presId="urn:microsoft.com/office/officeart/2005/8/layout/orgChart1"/>
    <dgm:cxn modelId="{361D24F1-ABB7-41A3-8DE8-1DC5D4D09586}" type="presOf" srcId="{BE960C28-EC3F-4D06-9DCA-819540FCC357}" destId="{52C5A443-E974-437F-A68A-254A43E6641A}" srcOrd="1" destOrd="0" presId="urn:microsoft.com/office/officeart/2005/8/layout/orgChart1"/>
    <dgm:cxn modelId="{DB5CA362-991F-4A51-BB81-E4C24A93CFE1}" type="presOf" srcId="{A0B36832-74F6-4018-9B4B-15796B174625}" destId="{866EDF35-850A-4784-884B-F781F416DB8E}" srcOrd="0" destOrd="0" presId="urn:microsoft.com/office/officeart/2005/8/layout/orgChart1"/>
    <dgm:cxn modelId="{CA78C1E8-871D-4D39-B239-641671A9FB76}" type="presOf" srcId="{EE918286-0437-48F9-9015-FF5374C5682B}" destId="{41EC5716-2AC2-4E43-A23B-9C318430DF63}" srcOrd="0" destOrd="0" presId="urn:microsoft.com/office/officeart/2005/8/layout/orgChart1"/>
    <dgm:cxn modelId="{25D22BF7-CA9A-4808-B34F-1B36DB0E8CF5}" type="presOf" srcId="{06A921D0-2D67-42AF-AA0C-DB6FD5DCA7E3}" destId="{1FC6A190-BAE9-41D2-A788-9F5E9EAB2048}" srcOrd="1" destOrd="0" presId="urn:microsoft.com/office/officeart/2005/8/layout/orgChart1"/>
    <dgm:cxn modelId="{C284A8E3-5CC7-4C25-9906-74F52C0F9072}" type="presOf" srcId="{EBBFD6AE-37EF-423F-AADE-C92B7ECE710E}" destId="{6BDB101A-3019-4CB7-90A4-86AB41B04026}" srcOrd="0" destOrd="0" presId="urn:microsoft.com/office/officeart/2005/8/layout/orgChart1"/>
    <dgm:cxn modelId="{5029E5A3-FC0E-4CE4-BCF7-8ECC42424BEF}" type="presOf" srcId="{20B4A6B1-EF99-4EE9-A38A-4D1EDAF1218F}" destId="{C3C1A884-36D5-4946-AF5E-33ACF10211C8}" srcOrd="1" destOrd="0" presId="urn:microsoft.com/office/officeart/2005/8/layout/orgChart1"/>
    <dgm:cxn modelId="{E9ABC2F6-9C68-4518-8929-067B169F4E81}" type="presOf" srcId="{E046F0E1-1E51-4A68-83A6-3255E184857C}" destId="{5CCB8D75-6521-4C81-8E80-E486BE7D5A28}" srcOrd="0" destOrd="0" presId="urn:microsoft.com/office/officeart/2005/8/layout/orgChart1"/>
    <dgm:cxn modelId="{12FC9B4A-A4D6-41C0-A414-08CEE8E6516A}" srcId="{5B66B3FF-CE59-4A22-9FA8-42E68DA1BA40}" destId="{490BB0D9-C9CE-47B8-8894-D47F0C930796}" srcOrd="0" destOrd="0" parTransId="{A0442B79-E5B6-4904-A6BA-938DE8C66469}" sibTransId="{988365A9-54F4-40E8-A102-36286BDFFB2B}"/>
    <dgm:cxn modelId="{C62BC0B7-B6AB-4848-9EF3-29C4ABF91018}" type="presOf" srcId="{8B3A4EF7-F63D-4B2C-86DE-83DA869FF850}" destId="{171A752A-88D4-4319-966A-1074FA24BE65}" srcOrd="0" destOrd="0" presId="urn:microsoft.com/office/officeart/2005/8/layout/orgChart1"/>
    <dgm:cxn modelId="{4460280D-55F3-49C6-B2C3-89CCD2E1FB45}" type="presOf" srcId="{20E766BD-B89F-4E6E-AF72-16CF2EE9F66F}" destId="{7A1085F1-8FC1-4091-8B5B-DB151E5283CF}" srcOrd="0" destOrd="0" presId="urn:microsoft.com/office/officeart/2005/8/layout/orgChart1"/>
    <dgm:cxn modelId="{E8C97D2A-864B-4B80-8F6F-C03C44F82FC9}" type="presOf" srcId="{958BACC7-E8A8-48C7-B6DF-FC75D3C495B9}" destId="{73DF4148-620F-4509-8F8C-EC22A149555E}" srcOrd="0" destOrd="0" presId="urn:microsoft.com/office/officeart/2005/8/layout/orgChart1"/>
    <dgm:cxn modelId="{F98F5570-8937-43FC-8120-2835B182E03D}" srcId="{CDC3CE5B-0020-479C-B103-1900CB4B8FA4}" destId="{6EBE8029-46B2-4FD0-A745-433F383E9E53}" srcOrd="1" destOrd="0" parTransId="{3F7D0123-DCC1-48A2-865F-18EF293185DC}" sibTransId="{7308F103-26A9-47B1-B671-04E02E704167}"/>
    <dgm:cxn modelId="{5AE92C2F-8D53-4BAB-A073-2AE935D165C1}" type="presOf" srcId="{C2413C55-4422-4EAC-85AA-6EBD203906F9}" destId="{3ADE05DF-93D8-444A-8183-CB037FA3ACAE}" srcOrd="0" destOrd="0" presId="urn:microsoft.com/office/officeart/2005/8/layout/orgChart1"/>
    <dgm:cxn modelId="{0D015BB4-C5CE-4649-A971-C01125647524}" type="presOf" srcId="{BE3CF88C-B45B-4EFD-92BA-0C2BA5C0CC44}" destId="{7B496330-465E-49C2-9CBA-D19318C17093}" srcOrd="1" destOrd="0" presId="urn:microsoft.com/office/officeart/2005/8/layout/orgChart1"/>
    <dgm:cxn modelId="{0A161F33-DD86-4800-9C9B-46453B10E95A}" type="presOf" srcId="{DAE6ECFF-7E6A-4027-B4ED-6DE4F1AFB1F1}" destId="{90BE06FF-BF0F-480E-B03B-576A748732F2}" srcOrd="0" destOrd="0" presId="urn:microsoft.com/office/officeart/2005/8/layout/orgChart1"/>
    <dgm:cxn modelId="{B5F03B57-A8AD-40DA-BB62-14B1E9EBF6E6}" type="presOf" srcId="{F5BECBD8-45BF-4470-9C54-C0EC4256E5C1}" destId="{607FEBC7-4735-45E4-B06B-31876B6D09E3}" srcOrd="0" destOrd="0" presId="urn:microsoft.com/office/officeart/2005/8/layout/orgChart1"/>
    <dgm:cxn modelId="{8E3CBFEC-62A5-4B44-A3A5-01C3D56B3429}" type="presOf" srcId="{4B12D747-CBBA-4208-96AB-0F1508420AD5}" destId="{5216173A-A3C1-424B-9DDE-9CE62EEE5972}" srcOrd="0" destOrd="0" presId="urn:microsoft.com/office/officeart/2005/8/layout/orgChart1"/>
    <dgm:cxn modelId="{A437D47D-F63C-48C1-A448-8434D36DF463}" type="presOf" srcId="{E7010A58-5502-4F48-8E60-63CFC0677B6A}" destId="{75B08E82-9F1C-4599-A079-31922EEB7B31}" srcOrd="1" destOrd="0" presId="urn:microsoft.com/office/officeart/2005/8/layout/orgChart1"/>
    <dgm:cxn modelId="{47817FB4-6CE3-4897-A911-47A04FF5562E}" type="presOf" srcId="{1334A439-F6BB-4EB1-B6F7-C74D241A7DFF}" destId="{534995F3-56E5-43A9-B9D3-70AA30BD2D32}" srcOrd="0" destOrd="0" presId="urn:microsoft.com/office/officeart/2005/8/layout/orgChart1"/>
    <dgm:cxn modelId="{EA5DF487-ACB1-49CB-AB67-6CCEDA654797}" srcId="{BA736CF0-AE4A-40C1-BD4B-0EBFA5D1A59D}" destId="{47C455D6-74E5-4197-AA22-05AED631CA02}" srcOrd="0" destOrd="0" parTransId="{6E8B4715-FF03-4866-8EFE-AE20AD75435B}" sibTransId="{EE6E39E8-2AC9-4559-A2C4-613421704F67}"/>
    <dgm:cxn modelId="{5FB83924-01F8-4AA1-B14A-C88A3955034D}" srcId="{EBBFD6AE-37EF-423F-AADE-C92B7ECE710E}" destId="{A003C157-1133-43F3-97C9-B72618373AD9}" srcOrd="1" destOrd="0" parTransId="{39F723A4-7F5A-46C8-8CE6-AB93B1735983}" sibTransId="{C5A881AD-81F5-4970-B7A8-B8BD7B4E0C89}"/>
    <dgm:cxn modelId="{9D652308-E581-4FD5-A051-2CFD7437D266}" type="presOf" srcId="{A0442B79-E5B6-4904-A6BA-938DE8C66469}" destId="{3CB08868-AA4B-4A1D-BB19-12E0FAC831FE}" srcOrd="0" destOrd="0" presId="urn:microsoft.com/office/officeart/2005/8/layout/orgChart1"/>
    <dgm:cxn modelId="{F06994EC-114B-4E99-9140-A0C572895E60}" srcId="{17F86051-BB85-4116-A64F-B752006ECB37}" destId="{BE960C28-EC3F-4D06-9DCA-819540FCC357}" srcOrd="0" destOrd="0" parTransId="{FFCF64E8-C281-416B-8035-1EC554602715}" sibTransId="{D0AB87E0-D547-4DE0-A02E-3C7177800492}"/>
    <dgm:cxn modelId="{B287262C-EEF5-4FD6-BF4D-28DF531200CB}" type="presOf" srcId="{60979858-1052-476E-AD75-FB7E92D8DC09}" destId="{52C227C3-2F19-4A4C-8F06-CA60651FAAD4}" srcOrd="1" destOrd="0" presId="urn:microsoft.com/office/officeart/2005/8/layout/orgChart1"/>
    <dgm:cxn modelId="{92D8131F-8B01-400A-9DEE-A88311100C23}" type="presOf" srcId="{6E8B4715-FF03-4866-8EFE-AE20AD75435B}" destId="{FAC5AFC2-6415-4788-B424-905D45596FBB}" srcOrd="0" destOrd="0" presId="urn:microsoft.com/office/officeart/2005/8/layout/orgChart1"/>
    <dgm:cxn modelId="{DD18A6D3-DF6F-4561-AD6E-ACBE56C95267}" type="presOf" srcId="{FFCF64E8-C281-416B-8035-1EC554602715}" destId="{16C98272-C9EC-4300-A63E-5A2CF7E5781F}" srcOrd="0" destOrd="0" presId="urn:microsoft.com/office/officeart/2005/8/layout/orgChart1"/>
    <dgm:cxn modelId="{8D4B6F20-9F34-43E9-88FB-9E5D2F02183F}" type="presOf" srcId="{2F451369-F48E-4C9C-9EDC-DBF1BA2C0343}" destId="{EAEC8098-6A43-42A6-8C26-A41DEC4AFEA2}" srcOrd="1" destOrd="0" presId="urn:microsoft.com/office/officeart/2005/8/layout/orgChart1"/>
    <dgm:cxn modelId="{41FA025B-B040-49E0-B256-82B2C2CC42D3}" srcId="{77DD5DC5-19C0-4AA7-8DD7-8BE8D334DD1E}" destId="{F7377AE1-0047-4C0D-95B6-ECB7E7A71FA6}" srcOrd="2" destOrd="0" parTransId="{D9731C25-F591-4BCF-AA64-9AAEC7AF5FF0}" sibTransId="{7FB3F25D-6278-4986-A515-58816EB90F02}"/>
    <dgm:cxn modelId="{DFB3AC5A-9418-4E25-ACBF-9CDD72C2CEC6}" type="presOf" srcId="{AA905D5B-5DB8-4392-B3F0-DA082C09185A}" destId="{0B2ECE32-E0DF-4167-883F-19142D849491}" srcOrd="0" destOrd="0" presId="urn:microsoft.com/office/officeart/2005/8/layout/orgChart1"/>
    <dgm:cxn modelId="{27BA0A79-E3F5-4A29-973E-025AFC1979C6}" srcId="{CDC3CE5B-0020-479C-B103-1900CB4B8FA4}" destId="{17F86051-BB85-4116-A64F-B752006ECB37}" srcOrd="0" destOrd="0" parTransId="{CFCD196A-16E7-4455-B2C3-B26218C292FC}" sibTransId="{938345E4-6B6C-4E54-81FC-310152DBBBB7}"/>
    <dgm:cxn modelId="{A97DA3BD-67A2-40F5-946E-AF4644895D96}" type="presOf" srcId="{DAE6ECFF-7E6A-4027-B4ED-6DE4F1AFB1F1}" destId="{30A8302D-589C-414F-A88F-C7034092873F}" srcOrd="1" destOrd="0" presId="urn:microsoft.com/office/officeart/2005/8/layout/orgChart1"/>
    <dgm:cxn modelId="{D6C16CF7-1B85-46E6-A302-2BE19FCFF155}" srcId="{60979858-1052-476E-AD75-FB7E92D8DC09}" destId="{8B51FFCA-7923-4699-9E00-700D7991366D}" srcOrd="2" destOrd="0" parTransId="{F5BECBD8-45BF-4470-9C54-C0EC4256E5C1}" sibTransId="{3008CF1E-BA52-4492-A1BE-4B21630A313C}"/>
    <dgm:cxn modelId="{F7913983-E23B-4279-8906-EC6B8DCA5A2B}" type="presOf" srcId="{C008C96C-3B56-402C-A075-9AFE79A94BE2}" destId="{C43447DC-1C82-454E-839E-95F0C1BB87EF}" srcOrd="0" destOrd="0" presId="urn:microsoft.com/office/officeart/2005/8/layout/orgChart1"/>
    <dgm:cxn modelId="{6C9AB553-D4E9-4094-94AD-64CAEB14ADBA}" type="presOf" srcId="{77DD5DC5-19C0-4AA7-8DD7-8BE8D334DD1E}" destId="{C75C5AF1-08EC-4F81-956F-E38B80581239}" srcOrd="0" destOrd="0" presId="urn:microsoft.com/office/officeart/2005/8/layout/orgChart1"/>
    <dgm:cxn modelId="{15D726E6-EAEE-41C4-8E2D-62B6F5D99AE9}" type="presOf" srcId="{A25EA161-0642-48C0-9DEE-95D3B37EFD33}" destId="{C48F42FB-4EB0-4E4D-A932-BF71272556A2}" srcOrd="0" destOrd="0" presId="urn:microsoft.com/office/officeart/2005/8/layout/orgChart1"/>
    <dgm:cxn modelId="{A068FAA0-196A-415A-9C0C-141C5A19646A}" type="presOf" srcId="{9F7D7FA4-32DB-40A3-A2FC-C4E9C4A3AC90}" destId="{8C2CDBBF-89E3-4831-812D-DE01576B1F8B}" srcOrd="0" destOrd="0" presId="urn:microsoft.com/office/officeart/2005/8/layout/orgChart1"/>
    <dgm:cxn modelId="{FCE15379-705D-4EC1-B876-9781EEB93243}" srcId="{54435FD4-83ED-48B0-8E57-93B85BA45274}" destId="{B3665D1D-0DF6-42CB-85D3-7992F472F976}" srcOrd="0" destOrd="0" parTransId="{E9D5026D-C554-44CA-8E44-3F26F8B03CFE}" sibTransId="{365C3B7D-963F-4050-AB31-5C6B6C8C9BD8}"/>
    <dgm:cxn modelId="{09070016-7D67-44DE-A41A-A3271A6BF887}" type="presOf" srcId="{77DD5DC5-19C0-4AA7-8DD7-8BE8D334DD1E}" destId="{4E6B8CE5-2DF7-4A2E-AF20-8A8C1881EED2}" srcOrd="1" destOrd="0" presId="urn:microsoft.com/office/officeart/2005/8/layout/orgChart1"/>
    <dgm:cxn modelId="{1053C22C-600D-49CC-B106-A0FB8AAE37A6}" type="presOf" srcId="{71A92AA8-B9CB-4AED-83D7-1D7F8D16DDED}" destId="{829B488C-E97D-467B-BE31-EB84EA7C8FEE}" srcOrd="0" destOrd="0" presId="urn:microsoft.com/office/officeart/2005/8/layout/orgChart1"/>
    <dgm:cxn modelId="{E1D4AC48-8D55-4C81-A72B-F648D654BADF}" type="presOf" srcId="{656AD26A-B795-417F-AEC0-8A091995E5DE}" destId="{EE98B60E-4A35-48E8-B05A-5ABD88906C97}" srcOrd="0" destOrd="0" presId="urn:microsoft.com/office/officeart/2005/8/layout/orgChart1"/>
    <dgm:cxn modelId="{C6207356-B06D-4C2E-B354-E159756F0E5D}" srcId="{47C455D6-74E5-4197-AA22-05AED631CA02}" destId="{13E9EBE8-FE06-4109-B679-5415E429A723}" srcOrd="0" destOrd="0" parTransId="{16E4ACF4-E7D2-4E34-80C4-C6DEF69472D3}" sibTransId="{8FFD996B-2C62-43E8-94FE-2B617EBA66E4}"/>
    <dgm:cxn modelId="{0083CD7B-4664-4C75-9FBA-B57E422974CB}" srcId="{54435FD4-83ED-48B0-8E57-93B85BA45274}" destId="{71A92AA8-B9CB-4AED-83D7-1D7F8D16DDED}" srcOrd="1" destOrd="0" parTransId="{9F7D7FA4-32DB-40A3-A2FC-C4E9C4A3AC90}" sibTransId="{9EB986CC-D595-4175-9A56-255053B41A59}"/>
    <dgm:cxn modelId="{86CB16F6-671C-4026-8181-19B72A14484D}" type="presOf" srcId="{A003C157-1133-43F3-97C9-B72618373AD9}" destId="{59C716B5-7201-492E-9109-972F20CFAC0D}" srcOrd="0" destOrd="0" presId="urn:microsoft.com/office/officeart/2005/8/layout/orgChart1"/>
    <dgm:cxn modelId="{3AEAF8FB-64A7-423C-9963-501E9EBD80E4}" srcId="{47C455D6-74E5-4197-AA22-05AED631CA02}" destId="{E7010A58-5502-4F48-8E60-63CFC0677B6A}" srcOrd="1" destOrd="0" parTransId="{99C2E531-D7ED-4F0D-8BF5-D375D3D3F213}" sibTransId="{9C6757F9-876E-455B-B5D6-A6EA6818BB6A}"/>
    <dgm:cxn modelId="{A69878E6-2AAC-4494-AF19-88B6ED98826A}" type="presOf" srcId="{06A921D0-2D67-42AF-AA0C-DB6FD5DCA7E3}" destId="{CC63FA11-5D3D-422D-BBDA-D347C149B09D}" srcOrd="0" destOrd="0" presId="urn:microsoft.com/office/officeart/2005/8/layout/orgChart1"/>
    <dgm:cxn modelId="{0F366CF2-C8DB-439B-B905-FFDA7FB0EC2A}" type="presOf" srcId="{CE3B5D5F-1908-4A2E-9AD4-794D72514CCE}" destId="{A712E05D-B37B-465C-9F64-8B8B4C753D82}" srcOrd="0" destOrd="0" presId="urn:microsoft.com/office/officeart/2005/8/layout/orgChart1"/>
    <dgm:cxn modelId="{34FA8F82-699A-411A-B69F-5CFF9486DAED}" type="presOf" srcId="{44FADBD0-7E44-4E06-9211-27BC1B8D2465}" destId="{ACBC7B66-50C0-4EDA-A84D-89EA6D348FA9}" srcOrd="0" destOrd="0" presId="urn:microsoft.com/office/officeart/2005/8/layout/orgChart1"/>
    <dgm:cxn modelId="{02E544A3-ABB6-4766-B3E6-4EE7063CE192}" srcId="{60979858-1052-476E-AD75-FB7E92D8DC09}" destId="{63DDE605-1825-480A-B758-8F9426F8EF4B}" srcOrd="1" destOrd="0" parTransId="{375F62F2-2433-459D-A9D7-A57F811D425B}" sibTransId="{447E5268-97C2-4EB4-9D80-9401501A7488}"/>
    <dgm:cxn modelId="{6200DD1F-D035-4CD8-9D22-25A8BA9A12BE}" srcId="{54435FD4-83ED-48B0-8E57-93B85BA45274}" destId="{A98823CB-D8FF-487D-9578-E2D7604DAA48}" srcOrd="4" destOrd="0" parTransId="{E046F0E1-1E51-4A68-83A6-3255E184857C}" sibTransId="{E64094B6-7223-4FA9-8E2D-A515FB6B1790}"/>
    <dgm:cxn modelId="{37D1D0C6-1030-47E7-9446-15DF55D8D733}" type="presOf" srcId="{39F723A4-7F5A-46C8-8CE6-AB93B1735983}" destId="{40E87073-7AEE-4893-81DE-E6DB763D9925}" srcOrd="0" destOrd="0" presId="urn:microsoft.com/office/officeart/2005/8/layout/orgChart1"/>
    <dgm:cxn modelId="{48EF6379-F588-4F8C-B584-8AEC68228BB6}" type="presOf" srcId="{C17EE33F-B160-4A7E-B203-A84B57CD4CDA}" destId="{D9CD04F4-F0D3-48F6-8C93-EB9F84B845AA}" srcOrd="0" destOrd="0" presId="urn:microsoft.com/office/officeart/2005/8/layout/orgChart1"/>
    <dgm:cxn modelId="{20E2628A-F5FE-4A4A-B6BB-5E6D776C77BD}" type="presOf" srcId="{A003C157-1133-43F3-97C9-B72618373AD9}" destId="{D9D8C94F-C47F-4A3D-85AC-DEF856EC5828}" srcOrd="1" destOrd="0" presId="urn:microsoft.com/office/officeart/2005/8/layout/orgChart1"/>
    <dgm:cxn modelId="{E709A0E0-8DF3-4A5C-BF59-E249BB242EFB}" type="presOf" srcId="{E9D5026D-C554-44CA-8E44-3F26F8B03CFE}" destId="{FE49334F-2A65-4AB7-8941-52C8BEBAAAD0}" srcOrd="0" destOrd="0" presId="urn:microsoft.com/office/officeart/2005/8/layout/orgChart1"/>
    <dgm:cxn modelId="{B58EBF99-5403-4C67-8540-66EC08BF70FB}" type="presOf" srcId="{490BB0D9-C9CE-47B8-8894-D47F0C930796}" destId="{D7AF47DA-0CD8-4A04-A8D8-735C1BA7F0E6}" srcOrd="0" destOrd="0" presId="urn:microsoft.com/office/officeart/2005/8/layout/orgChart1"/>
    <dgm:cxn modelId="{EB283C89-1D18-4A42-9E57-4BD7463A44CA}" type="presOf" srcId="{490BB0D9-C9CE-47B8-8894-D47F0C930796}" destId="{45F606B5-F1DB-4EC4-835E-6D118A3BBF5D}" srcOrd="1" destOrd="0" presId="urn:microsoft.com/office/officeart/2005/8/layout/orgChart1"/>
    <dgm:cxn modelId="{E45CC8D0-DDDA-46DD-924D-943674219A82}" type="presOf" srcId="{5B66B3FF-CE59-4A22-9FA8-42E68DA1BA40}" destId="{8BB6B682-C502-4B74-B5BA-D2562295D3C6}" srcOrd="1" destOrd="0" presId="urn:microsoft.com/office/officeart/2005/8/layout/orgChart1"/>
    <dgm:cxn modelId="{900314FA-C771-4279-B10E-1F7F7A1258A3}" type="presOf" srcId="{B74EF4E9-B6A4-492E-BE4C-A63058D24B60}" destId="{C7DED7BB-01F3-4A92-A283-546332F7A5F0}" srcOrd="1" destOrd="0" presId="urn:microsoft.com/office/officeart/2005/8/layout/orgChart1"/>
    <dgm:cxn modelId="{ED02F932-BB61-44F9-80E4-97F2598F686F}" type="presOf" srcId="{EE918286-0437-48F9-9015-FF5374C5682B}" destId="{1856555A-A017-48F7-8BC5-35B90175C60A}" srcOrd="1" destOrd="0" presId="urn:microsoft.com/office/officeart/2005/8/layout/orgChart1"/>
    <dgm:cxn modelId="{D8F76D67-33B8-4792-BA7A-99B93A4DFFC8}" type="presOf" srcId="{9FC69BE1-09C0-475F-A04E-7C6C5A7A563B}" destId="{B3A0BB25-344E-4B33-966C-D40FA45B8401}" srcOrd="0" destOrd="0" presId="urn:microsoft.com/office/officeart/2005/8/layout/orgChart1"/>
    <dgm:cxn modelId="{AA7BA79D-C99E-448C-8DCE-FDECF756F52B}" type="presOf" srcId="{573BBFFC-BD88-4EA5-8E30-8BD359A7B1F0}" destId="{72D92A33-4164-4980-9FC8-AAB26C282AE9}" srcOrd="0" destOrd="0" presId="urn:microsoft.com/office/officeart/2005/8/layout/orgChart1"/>
    <dgm:cxn modelId="{65F8DC54-8291-4C6B-B1A0-ACE510F2CDAE}" type="presOf" srcId="{B8158E07-9A45-4584-885D-DB0B95AF5BA5}" destId="{53F3FCA5-713A-48D1-B75F-065461069416}" srcOrd="1" destOrd="0" presId="urn:microsoft.com/office/officeart/2005/8/layout/orgChart1"/>
    <dgm:cxn modelId="{A7E678E9-5FA5-4AE7-8E52-79E0E4042F4F}" srcId="{8B51FFCA-7923-4699-9E00-700D7991366D}" destId="{5B66B3FF-CE59-4A22-9FA8-42E68DA1BA40}" srcOrd="0" destOrd="0" parTransId="{5AABF683-523F-4941-BAD8-6C7E503C54CB}" sibTransId="{3425C3DF-9DD2-4F69-AEA4-E19353CD1C5F}"/>
    <dgm:cxn modelId="{BEA7EE5F-1FD0-4C60-8223-D2EF0F3CB193}" type="presOf" srcId="{D7EE5F89-9D40-4AE3-A8A2-9D78BD815DD5}" destId="{90D48D32-E860-456F-903D-66F71F9909E5}" srcOrd="0" destOrd="0" presId="urn:microsoft.com/office/officeart/2005/8/layout/orgChart1"/>
    <dgm:cxn modelId="{C8C88082-14A4-4859-A432-1301DD6E4FD8}" type="presOf" srcId="{60979858-1052-476E-AD75-FB7E92D8DC09}" destId="{5E06E558-ED84-4211-9C80-3A386D3A7445}" srcOrd="0" destOrd="0" presId="urn:microsoft.com/office/officeart/2005/8/layout/orgChart1"/>
    <dgm:cxn modelId="{050E9025-4939-4C65-8F7C-309CA04A2E2B}" type="presOf" srcId="{F7377AE1-0047-4C0D-95B6-ECB7E7A71FA6}" destId="{1E106427-5DA5-4A7C-BA4A-428A9655F522}" srcOrd="1" destOrd="0" presId="urn:microsoft.com/office/officeart/2005/8/layout/orgChart1"/>
    <dgm:cxn modelId="{6F63C103-314E-4E88-90CA-6DEBD4E67F7E}" srcId="{77DD5DC5-19C0-4AA7-8DD7-8BE8D334DD1E}" destId="{1334A439-F6BB-4EB1-B6F7-C74D241A7DFF}" srcOrd="0" destOrd="0" parTransId="{87B877A9-C4F7-4B7B-A322-9740F1BE1793}" sibTransId="{C06BDFD5-7FB5-4E54-A601-1E1952798E68}"/>
    <dgm:cxn modelId="{D913ADCD-56A9-4460-9EBD-4208ACA3AE40}" srcId="{8B51FFCA-7923-4699-9E00-700D7991366D}" destId="{EBBFD6AE-37EF-423F-AADE-C92B7ECE710E}" srcOrd="1" destOrd="0" parTransId="{958BACC7-E8A8-48C7-B6DF-FC75D3C495B9}" sibTransId="{EF3156CB-F792-4DE4-970A-0F1E3AE68577}"/>
    <dgm:cxn modelId="{D1FDD7AB-46DB-4A5B-8433-470C564C156F}" type="presOf" srcId="{6B06FC05-79E9-4D6E-B211-E45B3EC41B59}" destId="{C3A0900C-F03C-4573-9C73-963BC3367742}" srcOrd="0" destOrd="0" presId="urn:microsoft.com/office/officeart/2005/8/layout/orgChart1"/>
    <dgm:cxn modelId="{234B8AF5-6362-477F-A1A3-BDDC08772DF8}" type="presOf" srcId="{BE960C28-EC3F-4D06-9DCA-819540FCC357}" destId="{556AD003-CEC3-499D-BD28-59219BE5238F}" srcOrd="0" destOrd="0" presId="urn:microsoft.com/office/officeart/2005/8/layout/orgChart1"/>
    <dgm:cxn modelId="{6429515B-9004-4553-A42C-CE1BCF1FE834}" srcId="{B7D735F7-0504-46E9-B72F-A7A8494749BA}" destId="{2F451369-F48E-4C9C-9EDC-DBF1BA2C0343}" srcOrd="0" destOrd="0" parTransId="{2CFD680A-F050-4456-BB67-3B751FE01EAC}" sibTransId="{7E807B11-61BB-476C-92BE-9CC56BC4033F}"/>
    <dgm:cxn modelId="{86DA9C43-7C83-4586-A41A-4CD2FFFF173B}" type="presOf" srcId="{375F62F2-2433-459D-A9D7-A57F811D425B}" destId="{E7F6AEA3-5BC0-4BC4-AB6F-B305517BECD2}" srcOrd="0" destOrd="0" presId="urn:microsoft.com/office/officeart/2005/8/layout/orgChart1"/>
    <dgm:cxn modelId="{679EB762-C74C-4299-9430-A5FE5B7E21BC}" type="presOf" srcId="{EBBFD6AE-37EF-423F-AADE-C92B7ECE710E}" destId="{BF659467-5E61-450E-A89A-84FE6342647D}" srcOrd="1" destOrd="0" presId="urn:microsoft.com/office/officeart/2005/8/layout/orgChart1"/>
    <dgm:cxn modelId="{BF572441-2C2E-4713-B9AD-CC8C00F73859}" type="presOf" srcId="{16E4ACF4-E7D2-4E34-80C4-C6DEF69472D3}" destId="{0DBB5019-F90C-4260-9496-1AFBA4D473E8}" srcOrd="0" destOrd="0" presId="urn:microsoft.com/office/officeart/2005/8/layout/orgChart1"/>
    <dgm:cxn modelId="{7D3CCA5D-832C-42FF-9569-8CA6C5CC2C25}" srcId="{5B66B3FF-CE59-4A22-9FA8-42E68DA1BA40}" destId="{A0B36832-74F6-4018-9B4B-15796B174625}" srcOrd="2" destOrd="0" parTransId="{C008C96C-3B56-402C-A075-9AFE79A94BE2}" sibTransId="{4777DC7C-945C-4D67-95D3-F8E6FE1834E0}"/>
    <dgm:cxn modelId="{B8F17790-94E1-4C9A-AA14-B78ECE82EB07}" type="presOf" srcId="{CDC3CE5B-0020-479C-B103-1900CB4B8FA4}" destId="{91717A56-18D8-4DA8-B080-6F18B46331B4}" srcOrd="0" destOrd="0" presId="urn:microsoft.com/office/officeart/2005/8/layout/orgChart1"/>
    <dgm:cxn modelId="{EEA36C93-2605-4EF3-9A7B-2B052C8AE633}" srcId="{60979858-1052-476E-AD75-FB7E92D8DC09}" destId="{77DD5DC5-19C0-4AA7-8DD7-8BE8D334DD1E}" srcOrd="3" destOrd="0" parTransId="{E44FF77B-E43B-4CE5-8B58-DAD7B6115352}" sibTransId="{09D6E542-3576-496A-9AF1-6041532072BE}"/>
    <dgm:cxn modelId="{A6690818-86E1-4BB5-835A-6369410D33CB}" type="presOf" srcId="{9FC69BE1-09C0-475F-A04E-7C6C5A7A563B}" destId="{34AD1D40-740D-4CD4-BEBE-D28D5D07EEB3}" srcOrd="1" destOrd="0" presId="urn:microsoft.com/office/officeart/2005/8/layout/orgChart1"/>
    <dgm:cxn modelId="{BC0FE4D3-07E3-4562-AE51-8BC9F7D46D13}" type="presOf" srcId="{47C455D6-74E5-4197-AA22-05AED631CA02}" destId="{4407B37E-F835-4729-AEAA-16161860AFE8}" srcOrd="0" destOrd="0" presId="urn:microsoft.com/office/officeart/2005/8/layout/orgChart1"/>
    <dgm:cxn modelId="{8C448A7F-C9D6-40B8-81F6-467194AD75A1}" type="presOf" srcId="{1334A439-F6BB-4EB1-B6F7-C74D241A7DFF}" destId="{37355BC5-D240-4DC3-B2E9-70F1EA1759BC}" srcOrd="1" destOrd="0" presId="urn:microsoft.com/office/officeart/2005/8/layout/orgChart1"/>
    <dgm:cxn modelId="{AAB2A53B-91B4-4F95-A711-8923373948D3}" type="presOf" srcId="{E44FF77B-E43B-4CE5-8B58-DAD7B6115352}" destId="{356EF58F-AD3D-435B-8A63-9D7C99F78449}" srcOrd="0" destOrd="0" presId="urn:microsoft.com/office/officeart/2005/8/layout/orgChart1"/>
    <dgm:cxn modelId="{217BF2F9-1C43-42B6-81CA-C0911BBD9FD0}" type="presOf" srcId="{63DDE605-1825-480A-B758-8F9426F8EF4B}" destId="{E20BA93C-9337-4579-B298-69BC7D3D0055}" srcOrd="0" destOrd="0" presId="urn:microsoft.com/office/officeart/2005/8/layout/orgChart1"/>
    <dgm:cxn modelId="{2BF693B1-734F-4FB6-9517-4B27E040D939}" type="presOf" srcId="{87B877A9-C4F7-4B7B-A322-9740F1BE1793}" destId="{EEDA24AD-8CB4-476E-AD38-0BF8315AFB2E}" srcOrd="0" destOrd="0" presId="urn:microsoft.com/office/officeart/2005/8/layout/orgChart1"/>
    <dgm:cxn modelId="{A7102A3A-D70C-43D5-BD0E-95DD1F876B03}" type="presParOf" srcId="{445151A7-8621-4897-AC04-761937AAF7A6}" destId="{D1C99AA4-1F1C-469D-B4EE-8A946A63EDDE}" srcOrd="0" destOrd="0" presId="urn:microsoft.com/office/officeart/2005/8/layout/orgChart1"/>
    <dgm:cxn modelId="{7E5B2FE5-C0B0-4C6C-AEC8-EE6BBC1A9476}" type="presParOf" srcId="{D1C99AA4-1F1C-469D-B4EE-8A946A63EDDE}" destId="{BE8B57EC-E6FE-4C09-BC2C-CA24ED91FCD9}" srcOrd="0" destOrd="0" presId="urn:microsoft.com/office/officeart/2005/8/layout/orgChart1"/>
    <dgm:cxn modelId="{3A7D6492-31B6-40B8-8DFB-8060C188D638}" type="presParOf" srcId="{BE8B57EC-E6FE-4C09-BC2C-CA24ED91FCD9}" destId="{5E06E558-ED84-4211-9C80-3A386D3A7445}" srcOrd="0" destOrd="0" presId="urn:microsoft.com/office/officeart/2005/8/layout/orgChart1"/>
    <dgm:cxn modelId="{6131D645-DBAD-4DA0-AEF7-41A5629EE1C6}" type="presParOf" srcId="{BE8B57EC-E6FE-4C09-BC2C-CA24ED91FCD9}" destId="{52C227C3-2F19-4A4C-8F06-CA60651FAAD4}" srcOrd="1" destOrd="0" presId="urn:microsoft.com/office/officeart/2005/8/layout/orgChart1"/>
    <dgm:cxn modelId="{8C3D145F-0B1C-4EC0-969C-F320966187CE}" type="presParOf" srcId="{D1C99AA4-1F1C-469D-B4EE-8A946A63EDDE}" destId="{871364D7-7879-462E-9DC0-0B3F9ECE3A77}" srcOrd="1" destOrd="0" presId="urn:microsoft.com/office/officeart/2005/8/layout/orgChart1"/>
    <dgm:cxn modelId="{006B6DEC-CE8D-4208-982A-79B6E28932CA}" type="presParOf" srcId="{871364D7-7879-462E-9DC0-0B3F9ECE3A77}" destId="{ACBC7B66-50C0-4EDA-A84D-89EA6D348FA9}" srcOrd="0" destOrd="0" presId="urn:microsoft.com/office/officeart/2005/8/layout/orgChart1"/>
    <dgm:cxn modelId="{5F2F111F-C798-41B1-BDF0-D16DF605DDEE}" type="presParOf" srcId="{871364D7-7879-462E-9DC0-0B3F9ECE3A77}" destId="{E410DCC2-905A-4C87-B544-832F21F66AE8}" srcOrd="1" destOrd="0" presId="urn:microsoft.com/office/officeart/2005/8/layout/orgChart1"/>
    <dgm:cxn modelId="{4E4D2701-E65B-4EC5-B0FB-F688F35543C0}" type="presParOf" srcId="{E410DCC2-905A-4C87-B544-832F21F66AE8}" destId="{BF27CB81-3B76-474A-BC1D-BC02C4CA0830}" srcOrd="0" destOrd="0" presId="urn:microsoft.com/office/officeart/2005/8/layout/orgChart1"/>
    <dgm:cxn modelId="{CB7AA4D2-ECA4-4117-8FA1-6B3DF6E35F14}" type="presParOf" srcId="{BF27CB81-3B76-474A-BC1D-BC02C4CA0830}" destId="{E0E21A26-9D9B-4037-852C-3768500EE579}" srcOrd="0" destOrd="0" presId="urn:microsoft.com/office/officeart/2005/8/layout/orgChart1"/>
    <dgm:cxn modelId="{2BF47563-D633-427A-94B7-5F929F5769EC}" type="presParOf" srcId="{BF27CB81-3B76-474A-BC1D-BC02C4CA0830}" destId="{9EF34D46-6FC7-4831-AFBB-769E338D3B13}" srcOrd="1" destOrd="0" presId="urn:microsoft.com/office/officeart/2005/8/layout/orgChart1"/>
    <dgm:cxn modelId="{066B0552-0AB7-4DA4-A962-07C1F93AB1D5}" type="presParOf" srcId="{E410DCC2-905A-4C87-B544-832F21F66AE8}" destId="{B83E768E-D473-4D13-9C26-006AA27D8998}" srcOrd="1" destOrd="0" presId="urn:microsoft.com/office/officeart/2005/8/layout/orgChart1"/>
    <dgm:cxn modelId="{D69AB140-FB98-48DC-9692-7956B4C4E81B}" type="presParOf" srcId="{B83E768E-D473-4D13-9C26-006AA27D8998}" destId="{EE98B60E-4A35-48E8-B05A-5ABD88906C97}" srcOrd="0" destOrd="0" presId="urn:microsoft.com/office/officeart/2005/8/layout/orgChart1"/>
    <dgm:cxn modelId="{B77F70B3-68DB-45E5-B7AD-ADA303ECBEC5}" type="presParOf" srcId="{B83E768E-D473-4D13-9C26-006AA27D8998}" destId="{ADD5D8A4-C1BA-4E35-B9A0-7A7EDD6CBDFD}" srcOrd="1" destOrd="0" presId="urn:microsoft.com/office/officeart/2005/8/layout/orgChart1"/>
    <dgm:cxn modelId="{858CB3B7-5B7E-436E-B97C-5C9FC328F85D}" type="presParOf" srcId="{ADD5D8A4-C1BA-4E35-B9A0-7A7EDD6CBDFD}" destId="{2AAA9BD5-3B5A-4A1E-A481-F46F1794C08C}" srcOrd="0" destOrd="0" presId="urn:microsoft.com/office/officeart/2005/8/layout/orgChart1"/>
    <dgm:cxn modelId="{269D4706-CB12-4B26-8E64-598389B413C4}" type="presParOf" srcId="{2AAA9BD5-3B5A-4A1E-A481-F46F1794C08C}" destId="{626952C1-36BD-4522-9911-E83925D750AD}" srcOrd="0" destOrd="0" presId="urn:microsoft.com/office/officeart/2005/8/layout/orgChart1"/>
    <dgm:cxn modelId="{13481CA0-BAEA-4A5A-94C5-949FEDC76DDA}" type="presParOf" srcId="{2AAA9BD5-3B5A-4A1E-A481-F46F1794C08C}" destId="{24C4292A-1917-4E6F-9A9A-591023C46560}" srcOrd="1" destOrd="0" presId="urn:microsoft.com/office/officeart/2005/8/layout/orgChart1"/>
    <dgm:cxn modelId="{47BB80EF-3974-4C89-AE6A-189EEECC9021}" type="presParOf" srcId="{ADD5D8A4-C1BA-4E35-B9A0-7A7EDD6CBDFD}" destId="{0B194729-423D-439D-90C7-58E0D8E674BF}" srcOrd="1" destOrd="0" presId="urn:microsoft.com/office/officeart/2005/8/layout/orgChart1"/>
    <dgm:cxn modelId="{F6E2CC96-CFD0-4E4A-B0B3-BFCA87FF6EEB}" type="presParOf" srcId="{0B194729-423D-439D-90C7-58E0D8E674BF}" destId="{7B6E3A57-CBF6-4D8F-B532-C47EEEACF25E}" srcOrd="0" destOrd="0" presId="urn:microsoft.com/office/officeart/2005/8/layout/orgChart1"/>
    <dgm:cxn modelId="{D205478E-63AB-4153-9495-D9D1B3B846FF}" type="presParOf" srcId="{0B194729-423D-439D-90C7-58E0D8E674BF}" destId="{5F785E3F-05A5-4B01-939E-B228C7D1D975}" srcOrd="1" destOrd="0" presId="urn:microsoft.com/office/officeart/2005/8/layout/orgChart1"/>
    <dgm:cxn modelId="{28A070BC-1805-469E-B6A3-CD368418BFCD}" type="presParOf" srcId="{5F785E3F-05A5-4B01-939E-B228C7D1D975}" destId="{9F875084-3132-49C6-8F7A-401DEBAD096F}" srcOrd="0" destOrd="0" presId="urn:microsoft.com/office/officeart/2005/8/layout/orgChart1"/>
    <dgm:cxn modelId="{93588F1F-2009-46EC-8113-68CF540EE3CF}" type="presParOf" srcId="{9F875084-3132-49C6-8F7A-401DEBAD096F}" destId="{878047DE-F580-493E-8E9F-455E206EF339}" srcOrd="0" destOrd="0" presId="urn:microsoft.com/office/officeart/2005/8/layout/orgChart1"/>
    <dgm:cxn modelId="{2297A4B8-9C5F-45AE-93B2-CA3D6FF7EDD7}" type="presParOf" srcId="{9F875084-3132-49C6-8F7A-401DEBAD096F}" destId="{EAEC8098-6A43-42A6-8C26-A41DEC4AFEA2}" srcOrd="1" destOrd="0" presId="urn:microsoft.com/office/officeart/2005/8/layout/orgChart1"/>
    <dgm:cxn modelId="{F5BAB8B7-5413-4663-8066-20926C162BCB}" type="presParOf" srcId="{5F785E3F-05A5-4B01-939E-B228C7D1D975}" destId="{3D437E02-F2F5-4B0C-854A-7C390D0F7D92}" srcOrd="1" destOrd="0" presId="urn:microsoft.com/office/officeart/2005/8/layout/orgChart1"/>
    <dgm:cxn modelId="{30A09ACA-96E0-4006-9529-52DFD6A45819}" type="presParOf" srcId="{5F785E3F-05A5-4B01-939E-B228C7D1D975}" destId="{0209F4DB-D51D-4EAE-8A59-7A39D5056FFE}" srcOrd="2" destOrd="0" presId="urn:microsoft.com/office/officeart/2005/8/layout/orgChart1"/>
    <dgm:cxn modelId="{193DB2BC-3FFC-4F7C-A3AB-AF26C22AF98B}" type="presParOf" srcId="{0B194729-423D-439D-90C7-58E0D8E674BF}" destId="{D9CD04F4-F0D3-48F6-8C93-EB9F84B845AA}" srcOrd="2" destOrd="0" presId="urn:microsoft.com/office/officeart/2005/8/layout/orgChart1"/>
    <dgm:cxn modelId="{06722B7C-7C6E-46F2-A83E-A4EEBB803643}" type="presParOf" srcId="{0B194729-423D-439D-90C7-58E0D8E674BF}" destId="{1252698F-EF19-4465-9A79-242EEDB84EFD}" srcOrd="3" destOrd="0" presId="urn:microsoft.com/office/officeart/2005/8/layout/orgChart1"/>
    <dgm:cxn modelId="{41831FD3-EE3A-4634-BBE2-C95316AC98F9}" type="presParOf" srcId="{1252698F-EF19-4465-9A79-242EEDB84EFD}" destId="{FB4404AF-79C7-4FEE-A086-21D9F19BABD8}" srcOrd="0" destOrd="0" presId="urn:microsoft.com/office/officeart/2005/8/layout/orgChart1"/>
    <dgm:cxn modelId="{1A8DD24A-76CD-44AF-A773-C9C1970664BD}" type="presParOf" srcId="{FB4404AF-79C7-4FEE-A086-21D9F19BABD8}" destId="{679021F4-E3B4-49B7-AEC0-1A4E86E79771}" srcOrd="0" destOrd="0" presId="urn:microsoft.com/office/officeart/2005/8/layout/orgChart1"/>
    <dgm:cxn modelId="{706D8218-0FE3-475D-9E67-76075F516C1A}" type="presParOf" srcId="{FB4404AF-79C7-4FEE-A086-21D9F19BABD8}" destId="{4E9A52CD-EE6E-4719-8EFA-1707CB8BD388}" srcOrd="1" destOrd="0" presId="urn:microsoft.com/office/officeart/2005/8/layout/orgChart1"/>
    <dgm:cxn modelId="{D7F94D52-9B03-4F49-B0FC-C0F8CD8D180C}" type="presParOf" srcId="{1252698F-EF19-4465-9A79-242EEDB84EFD}" destId="{B868DFBA-AFA1-4127-9A6F-BC0A3AE088FB}" srcOrd="1" destOrd="0" presId="urn:microsoft.com/office/officeart/2005/8/layout/orgChart1"/>
    <dgm:cxn modelId="{120D94C8-BC4C-4469-B347-D0898899DF5C}" type="presParOf" srcId="{1252698F-EF19-4465-9A79-242EEDB84EFD}" destId="{99B69C5A-9D42-43A8-B540-A73C3459994A}" srcOrd="2" destOrd="0" presId="urn:microsoft.com/office/officeart/2005/8/layout/orgChart1"/>
    <dgm:cxn modelId="{6AA7DC94-BBB6-4F7F-A95B-08DFE4FF93C5}" type="presParOf" srcId="{ADD5D8A4-C1BA-4E35-B9A0-7A7EDD6CBDFD}" destId="{5038635A-91B4-4492-945E-60104744797F}" srcOrd="2" destOrd="0" presId="urn:microsoft.com/office/officeart/2005/8/layout/orgChart1"/>
    <dgm:cxn modelId="{72A94679-068B-4D11-ADD3-1A749B980750}" type="presParOf" srcId="{B83E768E-D473-4D13-9C26-006AA27D8998}" destId="{A712E05D-B37B-465C-9F64-8B8B4C753D82}" srcOrd="2" destOrd="0" presId="urn:microsoft.com/office/officeart/2005/8/layout/orgChart1"/>
    <dgm:cxn modelId="{D7775723-7CE6-4912-B492-67CEBCC164E4}" type="presParOf" srcId="{B83E768E-D473-4D13-9C26-006AA27D8998}" destId="{06D8565B-3772-4EE8-8DC2-F04969625F2C}" srcOrd="3" destOrd="0" presId="urn:microsoft.com/office/officeart/2005/8/layout/orgChart1"/>
    <dgm:cxn modelId="{50A44071-D7D0-424E-B2F7-45DA9D54C010}" type="presParOf" srcId="{06D8565B-3772-4EE8-8DC2-F04969625F2C}" destId="{8DECDB98-F455-4F1D-BFC3-B75ECC783CAB}" srcOrd="0" destOrd="0" presId="urn:microsoft.com/office/officeart/2005/8/layout/orgChart1"/>
    <dgm:cxn modelId="{0B763965-37E3-4E5A-89E2-1D6351F9D608}" type="presParOf" srcId="{8DECDB98-F455-4F1D-BFC3-B75ECC783CAB}" destId="{81A2655C-19D1-4787-8146-1E92477D8FFB}" srcOrd="0" destOrd="0" presId="urn:microsoft.com/office/officeart/2005/8/layout/orgChart1"/>
    <dgm:cxn modelId="{745B7D91-C77A-40C8-AC1B-B31807050A9B}" type="presParOf" srcId="{8DECDB98-F455-4F1D-BFC3-B75ECC783CAB}" destId="{AA69EFA6-A383-463A-AE33-2A360518094A}" srcOrd="1" destOrd="0" presId="urn:microsoft.com/office/officeart/2005/8/layout/orgChart1"/>
    <dgm:cxn modelId="{4F027965-D948-4BD8-B2AA-383D25E47F8E}" type="presParOf" srcId="{06D8565B-3772-4EE8-8DC2-F04969625F2C}" destId="{ADA32C58-BA86-403D-A04C-B85F1E87E541}" srcOrd="1" destOrd="0" presId="urn:microsoft.com/office/officeart/2005/8/layout/orgChart1"/>
    <dgm:cxn modelId="{4588855C-635F-4A20-91DF-C042D6DB4C82}" type="presParOf" srcId="{ADA32C58-BA86-403D-A04C-B85F1E87E541}" destId="{FAC5AFC2-6415-4788-B424-905D45596FBB}" srcOrd="0" destOrd="0" presId="urn:microsoft.com/office/officeart/2005/8/layout/orgChart1"/>
    <dgm:cxn modelId="{E925C247-B77F-45C0-8E53-E0C956D87B8F}" type="presParOf" srcId="{ADA32C58-BA86-403D-A04C-B85F1E87E541}" destId="{B92CA262-3FAF-4189-AACC-069678FB4A05}" srcOrd="1" destOrd="0" presId="urn:microsoft.com/office/officeart/2005/8/layout/orgChart1"/>
    <dgm:cxn modelId="{6A1BF97E-D149-489D-B52A-5F89BDF3CDBD}" type="presParOf" srcId="{B92CA262-3FAF-4189-AACC-069678FB4A05}" destId="{F9CB58E5-E11B-4675-8055-3630DEF0A4AF}" srcOrd="0" destOrd="0" presId="urn:microsoft.com/office/officeart/2005/8/layout/orgChart1"/>
    <dgm:cxn modelId="{F7DD600D-4888-4D44-9EF1-AA051E8B5581}" type="presParOf" srcId="{F9CB58E5-E11B-4675-8055-3630DEF0A4AF}" destId="{4407B37E-F835-4729-AEAA-16161860AFE8}" srcOrd="0" destOrd="0" presId="urn:microsoft.com/office/officeart/2005/8/layout/orgChart1"/>
    <dgm:cxn modelId="{2A8B70A9-BDEF-4452-897C-F7BA8C0A6409}" type="presParOf" srcId="{F9CB58E5-E11B-4675-8055-3630DEF0A4AF}" destId="{399022F2-FC78-4713-B662-DF7E7437EC4F}" srcOrd="1" destOrd="0" presId="urn:microsoft.com/office/officeart/2005/8/layout/orgChart1"/>
    <dgm:cxn modelId="{B8A39F15-7B5C-4BC1-863D-5A2764E9FDD0}" type="presParOf" srcId="{B92CA262-3FAF-4189-AACC-069678FB4A05}" destId="{6DA9BCD7-7F26-4414-B53C-022D68CB0503}" srcOrd="1" destOrd="0" presId="urn:microsoft.com/office/officeart/2005/8/layout/orgChart1"/>
    <dgm:cxn modelId="{25A4C881-BF1D-4E92-9A14-BF86E815504E}" type="presParOf" srcId="{6DA9BCD7-7F26-4414-B53C-022D68CB0503}" destId="{0DBB5019-F90C-4260-9496-1AFBA4D473E8}" srcOrd="0" destOrd="0" presId="urn:microsoft.com/office/officeart/2005/8/layout/orgChart1"/>
    <dgm:cxn modelId="{7C583F9E-6292-4DAF-8A29-E908E93319AD}" type="presParOf" srcId="{6DA9BCD7-7F26-4414-B53C-022D68CB0503}" destId="{FA52567E-9278-4C56-9EF8-4692D52B5CBC}" srcOrd="1" destOrd="0" presId="urn:microsoft.com/office/officeart/2005/8/layout/orgChart1"/>
    <dgm:cxn modelId="{B7CC6F14-B143-45F6-AB04-AAFF788DC7B6}" type="presParOf" srcId="{FA52567E-9278-4C56-9EF8-4692D52B5CBC}" destId="{759A2596-E66B-4C98-A5BE-F5659099377C}" srcOrd="0" destOrd="0" presId="urn:microsoft.com/office/officeart/2005/8/layout/orgChart1"/>
    <dgm:cxn modelId="{F44784A6-251E-41DA-AB6A-363F4930A8AC}" type="presParOf" srcId="{759A2596-E66B-4C98-A5BE-F5659099377C}" destId="{1C6F3E9D-35C1-43A5-A46C-539877CBB8D8}" srcOrd="0" destOrd="0" presId="urn:microsoft.com/office/officeart/2005/8/layout/orgChart1"/>
    <dgm:cxn modelId="{0DA17995-8503-4584-9CCF-8C41EE3E9E86}" type="presParOf" srcId="{759A2596-E66B-4C98-A5BE-F5659099377C}" destId="{51065B23-B494-4849-8E78-5D2FC6A654DD}" srcOrd="1" destOrd="0" presId="urn:microsoft.com/office/officeart/2005/8/layout/orgChart1"/>
    <dgm:cxn modelId="{730A9AD6-221F-44F6-81AF-C54C7FC75D31}" type="presParOf" srcId="{FA52567E-9278-4C56-9EF8-4692D52B5CBC}" destId="{AFD0F339-56CF-45A3-B9BA-DAA70367C7F6}" srcOrd="1" destOrd="0" presId="urn:microsoft.com/office/officeart/2005/8/layout/orgChart1"/>
    <dgm:cxn modelId="{50E4304F-0937-476F-AC06-572FEBFAE998}" type="presParOf" srcId="{FA52567E-9278-4C56-9EF8-4692D52B5CBC}" destId="{90DBC0A0-CD2E-435F-A0C2-D94D480952FA}" srcOrd="2" destOrd="0" presId="urn:microsoft.com/office/officeart/2005/8/layout/orgChart1"/>
    <dgm:cxn modelId="{BBA13541-90F1-4166-9AA2-F6433C0E2FB8}" type="presParOf" srcId="{6DA9BCD7-7F26-4414-B53C-022D68CB0503}" destId="{BAB7246E-9022-4A8A-BDDD-62D0332BA975}" srcOrd="2" destOrd="0" presId="urn:microsoft.com/office/officeart/2005/8/layout/orgChart1"/>
    <dgm:cxn modelId="{8624A7B9-5CA0-4D0C-BFD4-CBF7489000FD}" type="presParOf" srcId="{6DA9BCD7-7F26-4414-B53C-022D68CB0503}" destId="{36C710F4-F3E6-4DFB-9463-BAB8200EB41A}" srcOrd="3" destOrd="0" presId="urn:microsoft.com/office/officeart/2005/8/layout/orgChart1"/>
    <dgm:cxn modelId="{87201C70-93C2-4486-BC7C-18E8FCCF615D}" type="presParOf" srcId="{36C710F4-F3E6-4DFB-9463-BAB8200EB41A}" destId="{55D50C1F-B87E-49F9-81CF-70A90727C035}" srcOrd="0" destOrd="0" presId="urn:microsoft.com/office/officeart/2005/8/layout/orgChart1"/>
    <dgm:cxn modelId="{2291FC3A-0824-443E-B73F-863417238E09}" type="presParOf" srcId="{55D50C1F-B87E-49F9-81CF-70A90727C035}" destId="{B4829807-D884-41A7-B0D6-216BD9F9652E}" srcOrd="0" destOrd="0" presId="urn:microsoft.com/office/officeart/2005/8/layout/orgChart1"/>
    <dgm:cxn modelId="{4A4A5D42-55AC-41B0-A487-77CA39F49ED4}" type="presParOf" srcId="{55D50C1F-B87E-49F9-81CF-70A90727C035}" destId="{75B08E82-9F1C-4599-A079-31922EEB7B31}" srcOrd="1" destOrd="0" presId="urn:microsoft.com/office/officeart/2005/8/layout/orgChart1"/>
    <dgm:cxn modelId="{29F97E81-7F35-4029-9B5F-6133E58DFFBD}" type="presParOf" srcId="{36C710F4-F3E6-4DFB-9463-BAB8200EB41A}" destId="{5564F714-201E-4FE1-B3A1-7D771A93D2D1}" srcOrd="1" destOrd="0" presId="urn:microsoft.com/office/officeart/2005/8/layout/orgChart1"/>
    <dgm:cxn modelId="{31CF1151-EE33-4324-B25B-C4E87D7F66A0}" type="presParOf" srcId="{36C710F4-F3E6-4DFB-9463-BAB8200EB41A}" destId="{C53C60E2-04F7-437D-B2AE-4C57613044A6}" srcOrd="2" destOrd="0" presId="urn:microsoft.com/office/officeart/2005/8/layout/orgChart1"/>
    <dgm:cxn modelId="{4D95C2F2-B139-4D23-BEB3-10EF50D046C0}" type="presParOf" srcId="{6DA9BCD7-7F26-4414-B53C-022D68CB0503}" destId="{0AE38B3B-5083-4B2D-98E9-E3D3A5202070}" srcOrd="4" destOrd="0" presId="urn:microsoft.com/office/officeart/2005/8/layout/orgChart1"/>
    <dgm:cxn modelId="{693C5346-7AD2-4EE3-B474-9C0A851691DE}" type="presParOf" srcId="{6DA9BCD7-7F26-4414-B53C-022D68CB0503}" destId="{869E2FA7-4B35-4E4B-B40F-6F15A5EC7EAF}" srcOrd="5" destOrd="0" presId="urn:microsoft.com/office/officeart/2005/8/layout/orgChart1"/>
    <dgm:cxn modelId="{1503BCBC-E284-4F58-9ED2-A317146D0CA9}" type="presParOf" srcId="{869E2FA7-4B35-4E4B-B40F-6F15A5EC7EAF}" destId="{00552BB8-0B57-4A95-A48D-6F901118C925}" srcOrd="0" destOrd="0" presId="urn:microsoft.com/office/officeart/2005/8/layout/orgChart1"/>
    <dgm:cxn modelId="{B9C0F851-F767-44D8-A466-9128BB603A82}" type="presParOf" srcId="{00552BB8-0B57-4A95-A48D-6F901118C925}" destId="{41EC5716-2AC2-4E43-A23B-9C318430DF63}" srcOrd="0" destOrd="0" presId="urn:microsoft.com/office/officeart/2005/8/layout/orgChart1"/>
    <dgm:cxn modelId="{A3C9319D-A2DD-4A41-ACC0-EB98C054C368}" type="presParOf" srcId="{00552BB8-0B57-4A95-A48D-6F901118C925}" destId="{1856555A-A017-48F7-8BC5-35B90175C60A}" srcOrd="1" destOrd="0" presId="urn:microsoft.com/office/officeart/2005/8/layout/orgChart1"/>
    <dgm:cxn modelId="{1D75B7D3-A99A-4EDD-8E96-03CDDBB1FEAE}" type="presParOf" srcId="{869E2FA7-4B35-4E4B-B40F-6F15A5EC7EAF}" destId="{70FB35C0-727B-4DBD-A726-7295738D43FF}" srcOrd="1" destOrd="0" presId="urn:microsoft.com/office/officeart/2005/8/layout/orgChart1"/>
    <dgm:cxn modelId="{361BF07F-E23C-4A4B-BE2A-570C0A741D6D}" type="presParOf" srcId="{869E2FA7-4B35-4E4B-B40F-6F15A5EC7EAF}" destId="{14C0D1CF-DBBA-435E-8E30-83EE85530D73}" srcOrd="2" destOrd="0" presId="urn:microsoft.com/office/officeart/2005/8/layout/orgChart1"/>
    <dgm:cxn modelId="{89B1C189-0408-4277-80A7-667A901D47FF}" type="presParOf" srcId="{B92CA262-3FAF-4189-AACC-069678FB4A05}" destId="{4289E916-4D12-44EC-82B9-24FCC199D778}" srcOrd="2" destOrd="0" presId="urn:microsoft.com/office/officeart/2005/8/layout/orgChart1"/>
    <dgm:cxn modelId="{A5CFF1A9-B26C-4CAB-8ADC-F33BDC39F36D}" type="presParOf" srcId="{06D8565B-3772-4EE8-8DC2-F04969625F2C}" destId="{A93750A9-50F7-4159-9C84-8CCADDCF6033}" srcOrd="2" destOrd="0" presId="urn:microsoft.com/office/officeart/2005/8/layout/orgChart1"/>
    <dgm:cxn modelId="{9439C455-32E0-4FCB-A693-B4FF0D31027C}" type="presParOf" srcId="{E410DCC2-905A-4C87-B544-832F21F66AE8}" destId="{A3861F04-D233-45EC-A8C2-02AFF1061F64}" srcOrd="2" destOrd="0" presId="urn:microsoft.com/office/officeart/2005/8/layout/orgChart1"/>
    <dgm:cxn modelId="{147DBFCA-1C9F-4D19-9DBD-8D24E8F82CB5}" type="presParOf" srcId="{871364D7-7879-462E-9DC0-0B3F9ECE3A77}" destId="{E7F6AEA3-5BC0-4BC4-AB6F-B305517BECD2}" srcOrd="2" destOrd="0" presId="urn:microsoft.com/office/officeart/2005/8/layout/orgChart1"/>
    <dgm:cxn modelId="{0A170DDA-B436-4D92-801F-F0776B9D2B33}" type="presParOf" srcId="{871364D7-7879-462E-9DC0-0B3F9ECE3A77}" destId="{7A3A28BB-4EE7-4644-9E74-06A1812FEE17}" srcOrd="3" destOrd="0" presId="urn:microsoft.com/office/officeart/2005/8/layout/orgChart1"/>
    <dgm:cxn modelId="{153D8474-0828-4CF8-996E-B0E37DBDD40B}" type="presParOf" srcId="{7A3A28BB-4EE7-4644-9E74-06A1812FEE17}" destId="{38EFB7F7-C8EF-4A87-A1AF-D692452429B6}" srcOrd="0" destOrd="0" presId="urn:microsoft.com/office/officeart/2005/8/layout/orgChart1"/>
    <dgm:cxn modelId="{CBEB446D-1BB3-482A-8678-CA9F67061532}" type="presParOf" srcId="{38EFB7F7-C8EF-4A87-A1AF-D692452429B6}" destId="{E20BA93C-9337-4579-B298-69BC7D3D0055}" srcOrd="0" destOrd="0" presId="urn:microsoft.com/office/officeart/2005/8/layout/orgChart1"/>
    <dgm:cxn modelId="{1512007E-0C4F-4C7D-B22E-41C6BBF8B53A}" type="presParOf" srcId="{38EFB7F7-C8EF-4A87-A1AF-D692452429B6}" destId="{1D783D1E-A758-4BB5-93F6-9422E44E914D}" srcOrd="1" destOrd="0" presId="urn:microsoft.com/office/officeart/2005/8/layout/orgChart1"/>
    <dgm:cxn modelId="{AA6FC05A-03D5-429D-81EE-001A38E8CCC9}" type="presParOf" srcId="{7A3A28BB-4EE7-4644-9E74-06A1812FEE17}" destId="{E5F3ED8B-9BA7-4DF3-9BD8-DF0140902C8E}" srcOrd="1" destOrd="0" presId="urn:microsoft.com/office/officeart/2005/8/layout/orgChart1"/>
    <dgm:cxn modelId="{948F5C91-1892-4095-ADFF-B443AE4498B3}" type="presParOf" srcId="{E5F3ED8B-9BA7-4DF3-9BD8-DF0140902C8E}" destId="{F34B7118-44FC-473B-9923-6932F0CDE527}" srcOrd="0" destOrd="0" presId="urn:microsoft.com/office/officeart/2005/8/layout/orgChart1"/>
    <dgm:cxn modelId="{AA793968-E3C3-4444-ADAD-03976D4B5A10}" type="presParOf" srcId="{E5F3ED8B-9BA7-4DF3-9BD8-DF0140902C8E}" destId="{911418F9-3BEF-4858-B50B-7E0394A7A16F}" srcOrd="1" destOrd="0" presId="urn:microsoft.com/office/officeart/2005/8/layout/orgChart1"/>
    <dgm:cxn modelId="{44566760-A8E6-407C-BA6C-F8D00FA4B724}" type="presParOf" srcId="{911418F9-3BEF-4858-B50B-7E0394A7A16F}" destId="{E0A1B41A-ECDE-469F-BE4C-48E34D7B8BF2}" srcOrd="0" destOrd="0" presId="urn:microsoft.com/office/officeart/2005/8/layout/orgChart1"/>
    <dgm:cxn modelId="{11F8C35F-56E9-40EC-BA3E-9E6C9FB8AED6}" type="presParOf" srcId="{E0A1B41A-ECDE-469F-BE4C-48E34D7B8BF2}" destId="{7BC0A144-B7B3-4D54-B0B0-EDC01CEB2C4E}" srcOrd="0" destOrd="0" presId="urn:microsoft.com/office/officeart/2005/8/layout/orgChart1"/>
    <dgm:cxn modelId="{F1994225-342C-4853-9DE1-561E253D9A44}" type="presParOf" srcId="{E0A1B41A-ECDE-469F-BE4C-48E34D7B8BF2}" destId="{C7DED7BB-01F3-4A92-A283-546332F7A5F0}" srcOrd="1" destOrd="0" presId="urn:microsoft.com/office/officeart/2005/8/layout/orgChart1"/>
    <dgm:cxn modelId="{3D6028AC-F882-402B-96D1-5BB944C487E1}" type="presParOf" srcId="{911418F9-3BEF-4858-B50B-7E0394A7A16F}" destId="{74EB0933-D756-4529-92D2-1770894A72BF}" srcOrd="1" destOrd="0" presId="urn:microsoft.com/office/officeart/2005/8/layout/orgChart1"/>
    <dgm:cxn modelId="{B0468ABC-CB6D-4668-A411-B2E519336231}" type="presParOf" srcId="{911418F9-3BEF-4858-B50B-7E0394A7A16F}" destId="{49919718-7151-488E-8993-F5E90EC24087}" srcOrd="2" destOrd="0" presId="urn:microsoft.com/office/officeart/2005/8/layout/orgChart1"/>
    <dgm:cxn modelId="{81BE878F-F980-4557-9F89-A265482A477A}" type="presParOf" srcId="{E5F3ED8B-9BA7-4DF3-9BD8-DF0140902C8E}" destId="{3699D07F-6F2E-4EC3-BB9D-003E51BC8B69}" srcOrd="2" destOrd="0" presId="urn:microsoft.com/office/officeart/2005/8/layout/orgChart1"/>
    <dgm:cxn modelId="{D9E4C9BE-F574-4C7A-8918-770E60FE8F05}" type="presParOf" srcId="{E5F3ED8B-9BA7-4DF3-9BD8-DF0140902C8E}" destId="{894906DF-1DB8-4424-8CBE-CD2519EC453C}" srcOrd="3" destOrd="0" presId="urn:microsoft.com/office/officeart/2005/8/layout/orgChart1"/>
    <dgm:cxn modelId="{F41F98F9-A37E-4D49-9F73-5263EA0E9CF4}" type="presParOf" srcId="{894906DF-1DB8-4424-8CBE-CD2519EC453C}" destId="{BC8D9D7C-29CE-410B-ABB5-931E0635C738}" srcOrd="0" destOrd="0" presId="urn:microsoft.com/office/officeart/2005/8/layout/orgChart1"/>
    <dgm:cxn modelId="{BF474CFD-7AF3-4215-8659-E7A833207F7E}" type="presParOf" srcId="{BC8D9D7C-29CE-410B-ABB5-931E0635C738}" destId="{B3A0BB25-344E-4B33-966C-D40FA45B8401}" srcOrd="0" destOrd="0" presId="urn:microsoft.com/office/officeart/2005/8/layout/orgChart1"/>
    <dgm:cxn modelId="{F08FEC97-DA07-49DB-B843-7334AA60D08D}" type="presParOf" srcId="{BC8D9D7C-29CE-410B-ABB5-931E0635C738}" destId="{34AD1D40-740D-4CD4-BEBE-D28D5D07EEB3}" srcOrd="1" destOrd="0" presId="urn:microsoft.com/office/officeart/2005/8/layout/orgChart1"/>
    <dgm:cxn modelId="{E0BD6F2E-7459-42A4-AEA3-B88F5FB715F6}" type="presParOf" srcId="{894906DF-1DB8-4424-8CBE-CD2519EC453C}" destId="{46438D3D-85B1-41BE-9218-1BFCF289280C}" srcOrd="1" destOrd="0" presId="urn:microsoft.com/office/officeart/2005/8/layout/orgChart1"/>
    <dgm:cxn modelId="{9CAF825C-734B-464B-A410-0E1AA5A377E7}" type="presParOf" srcId="{894906DF-1DB8-4424-8CBE-CD2519EC453C}" destId="{908C9AB2-5B70-4649-9D5A-E077E08366AF}" srcOrd="2" destOrd="0" presId="urn:microsoft.com/office/officeart/2005/8/layout/orgChart1"/>
    <dgm:cxn modelId="{F68DAB36-E700-4AE1-84C5-3D6710CA329A}" type="presParOf" srcId="{7A3A28BB-4EE7-4644-9E74-06A1812FEE17}" destId="{B76D3638-8366-4430-90A2-BDDBFAEA7D26}" srcOrd="2" destOrd="0" presId="urn:microsoft.com/office/officeart/2005/8/layout/orgChart1"/>
    <dgm:cxn modelId="{57DFBE01-626B-47CE-AFCD-ED8991B9AF15}" type="presParOf" srcId="{871364D7-7879-462E-9DC0-0B3F9ECE3A77}" destId="{607FEBC7-4735-45E4-B06B-31876B6D09E3}" srcOrd="4" destOrd="0" presId="urn:microsoft.com/office/officeart/2005/8/layout/orgChart1"/>
    <dgm:cxn modelId="{E9F7DF56-671A-47D5-90C5-82EB18CD1D5C}" type="presParOf" srcId="{871364D7-7879-462E-9DC0-0B3F9ECE3A77}" destId="{A90A3ECA-720C-4105-962F-8E234AB65E5C}" srcOrd="5" destOrd="0" presId="urn:microsoft.com/office/officeart/2005/8/layout/orgChart1"/>
    <dgm:cxn modelId="{6D8C4C5F-561B-4E6E-886E-9CE2A412CA6A}" type="presParOf" srcId="{A90A3ECA-720C-4105-962F-8E234AB65E5C}" destId="{88A3363B-A89B-4388-A212-D1568931219A}" srcOrd="0" destOrd="0" presId="urn:microsoft.com/office/officeart/2005/8/layout/orgChart1"/>
    <dgm:cxn modelId="{0F5B2B6E-3D3C-437F-B65F-554FEB90DDD4}" type="presParOf" srcId="{88A3363B-A89B-4388-A212-D1568931219A}" destId="{2A3F0C24-4991-49DB-AAD8-F34C9D47B73E}" srcOrd="0" destOrd="0" presId="urn:microsoft.com/office/officeart/2005/8/layout/orgChart1"/>
    <dgm:cxn modelId="{CA1595AD-E8FE-4A3C-86F6-97C6358FFC18}" type="presParOf" srcId="{88A3363B-A89B-4388-A212-D1568931219A}" destId="{C01033B5-463E-41D4-93C3-089FE47BFE98}" srcOrd="1" destOrd="0" presId="urn:microsoft.com/office/officeart/2005/8/layout/orgChart1"/>
    <dgm:cxn modelId="{9A671294-0F07-40D1-8DC0-2C851DE6A219}" type="presParOf" srcId="{A90A3ECA-720C-4105-962F-8E234AB65E5C}" destId="{77666448-04BE-4294-92D7-7E04E08861BD}" srcOrd="1" destOrd="0" presId="urn:microsoft.com/office/officeart/2005/8/layout/orgChart1"/>
    <dgm:cxn modelId="{D256313A-0FEF-45A9-A4FF-C9B2B29A90E3}" type="presParOf" srcId="{77666448-04BE-4294-92D7-7E04E08861BD}" destId="{303C59B6-274A-4DE2-B012-1D1E1A71AE3E}" srcOrd="0" destOrd="0" presId="urn:microsoft.com/office/officeart/2005/8/layout/orgChart1"/>
    <dgm:cxn modelId="{FFD6D466-F6F9-41B6-B764-0B31D00146A4}" type="presParOf" srcId="{77666448-04BE-4294-92D7-7E04E08861BD}" destId="{A52F27B8-05DC-49D3-BF13-570FDFA105B0}" srcOrd="1" destOrd="0" presId="urn:microsoft.com/office/officeart/2005/8/layout/orgChart1"/>
    <dgm:cxn modelId="{4EBBF168-88E9-42A7-BE51-3C1EEA7E7277}" type="presParOf" srcId="{A52F27B8-05DC-49D3-BF13-570FDFA105B0}" destId="{476E6BD7-5203-4DA5-B5B0-9E965D86E325}" srcOrd="0" destOrd="0" presId="urn:microsoft.com/office/officeart/2005/8/layout/orgChart1"/>
    <dgm:cxn modelId="{198B81F4-3416-4B16-98C5-8FCE17F3F708}" type="presParOf" srcId="{476E6BD7-5203-4DA5-B5B0-9E965D86E325}" destId="{58A61309-C863-40B2-A487-054A635D7555}" srcOrd="0" destOrd="0" presId="urn:microsoft.com/office/officeart/2005/8/layout/orgChart1"/>
    <dgm:cxn modelId="{B51664D5-4A18-4745-B112-6F85F418DFAA}" type="presParOf" srcId="{476E6BD7-5203-4DA5-B5B0-9E965D86E325}" destId="{8BB6B682-C502-4B74-B5BA-D2562295D3C6}" srcOrd="1" destOrd="0" presId="urn:microsoft.com/office/officeart/2005/8/layout/orgChart1"/>
    <dgm:cxn modelId="{C98AFFC5-455A-479F-AFA6-0827CDE0B5DA}" type="presParOf" srcId="{A52F27B8-05DC-49D3-BF13-570FDFA105B0}" destId="{C804FD3A-97F2-4851-BB94-395843B5EF01}" srcOrd="1" destOrd="0" presId="urn:microsoft.com/office/officeart/2005/8/layout/orgChart1"/>
    <dgm:cxn modelId="{B0F38139-D635-47BB-BE3E-2219F2A360D4}" type="presParOf" srcId="{C804FD3A-97F2-4851-BB94-395843B5EF01}" destId="{3CB08868-AA4B-4A1D-BB19-12E0FAC831FE}" srcOrd="0" destOrd="0" presId="urn:microsoft.com/office/officeart/2005/8/layout/orgChart1"/>
    <dgm:cxn modelId="{7F01265C-BBE2-4A40-B2B6-0C3E7AAF72CE}" type="presParOf" srcId="{C804FD3A-97F2-4851-BB94-395843B5EF01}" destId="{3D18DFA6-722F-42B5-A552-FB1459955075}" srcOrd="1" destOrd="0" presId="urn:microsoft.com/office/officeart/2005/8/layout/orgChart1"/>
    <dgm:cxn modelId="{A3F301BB-B525-48CB-8C87-FE246F60E6FE}" type="presParOf" srcId="{3D18DFA6-722F-42B5-A552-FB1459955075}" destId="{C11F4EB9-E062-4534-8DE6-8FA1EE615F80}" srcOrd="0" destOrd="0" presId="urn:microsoft.com/office/officeart/2005/8/layout/orgChart1"/>
    <dgm:cxn modelId="{0119CCA2-B5A3-4874-A13B-625A8B90145F}" type="presParOf" srcId="{C11F4EB9-E062-4534-8DE6-8FA1EE615F80}" destId="{D7AF47DA-0CD8-4A04-A8D8-735C1BA7F0E6}" srcOrd="0" destOrd="0" presId="urn:microsoft.com/office/officeart/2005/8/layout/orgChart1"/>
    <dgm:cxn modelId="{84D83A52-26BC-408C-9135-E61283E287CF}" type="presParOf" srcId="{C11F4EB9-E062-4534-8DE6-8FA1EE615F80}" destId="{45F606B5-F1DB-4EC4-835E-6D118A3BBF5D}" srcOrd="1" destOrd="0" presId="urn:microsoft.com/office/officeart/2005/8/layout/orgChart1"/>
    <dgm:cxn modelId="{832E8778-B642-43B6-9965-94435E43C6FE}" type="presParOf" srcId="{3D18DFA6-722F-42B5-A552-FB1459955075}" destId="{7AC0DC09-731E-4843-B607-17548A9554C3}" srcOrd="1" destOrd="0" presId="urn:microsoft.com/office/officeart/2005/8/layout/orgChart1"/>
    <dgm:cxn modelId="{34994E9C-8967-48A6-97B5-81C0F28AC6D7}" type="presParOf" srcId="{3D18DFA6-722F-42B5-A552-FB1459955075}" destId="{D15A308B-3E73-479B-984E-EC1345DF2D59}" srcOrd="2" destOrd="0" presId="urn:microsoft.com/office/officeart/2005/8/layout/orgChart1"/>
    <dgm:cxn modelId="{7E7D5F82-F975-46F6-A143-7DAD9E62DFDB}" type="presParOf" srcId="{C804FD3A-97F2-4851-BB94-395843B5EF01}" destId="{B784A932-268C-4DD6-8564-3607EEDD29D4}" srcOrd="2" destOrd="0" presId="urn:microsoft.com/office/officeart/2005/8/layout/orgChart1"/>
    <dgm:cxn modelId="{F5DA7DC5-0499-4548-B6BC-E44C562E01EB}" type="presParOf" srcId="{C804FD3A-97F2-4851-BB94-395843B5EF01}" destId="{7CA2B191-05BB-4CA9-980D-89600E65878E}" srcOrd="3" destOrd="0" presId="urn:microsoft.com/office/officeart/2005/8/layout/orgChart1"/>
    <dgm:cxn modelId="{EB4DB5E8-BEAD-4420-8001-A5218A635ABF}" type="presParOf" srcId="{7CA2B191-05BB-4CA9-980D-89600E65878E}" destId="{5A8A4DF1-F58E-4129-AB71-AD67F811C166}" srcOrd="0" destOrd="0" presId="urn:microsoft.com/office/officeart/2005/8/layout/orgChart1"/>
    <dgm:cxn modelId="{9FD06D81-CEC1-490D-BC5C-28AD8460DABE}" type="presParOf" srcId="{5A8A4DF1-F58E-4129-AB71-AD67F811C166}" destId="{90D48D32-E860-456F-903D-66F71F9909E5}" srcOrd="0" destOrd="0" presId="urn:microsoft.com/office/officeart/2005/8/layout/orgChart1"/>
    <dgm:cxn modelId="{751C74AA-282E-4664-9907-CDCA77AD07FD}" type="presParOf" srcId="{5A8A4DF1-F58E-4129-AB71-AD67F811C166}" destId="{1E231975-9988-4D13-A3F2-4F1AE0987099}" srcOrd="1" destOrd="0" presId="urn:microsoft.com/office/officeart/2005/8/layout/orgChart1"/>
    <dgm:cxn modelId="{24833652-6C5C-49E9-8909-D6C612A1F3B3}" type="presParOf" srcId="{7CA2B191-05BB-4CA9-980D-89600E65878E}" destId="{68F90968-1638-4BFB-88F6-2E3597B26C1E}" srcOrd="1" destOrd="0" presId="urn:microsoft.com/office/officeart/2005/8/layout/orgChart1"/>
    <dgm:cxn modelId="{20555A8D-C1CD-4C58-A4A8-07604586085B}" type="presParOf" srcId="{7CA2B191-05BB-4CA9-980D-89600E65878E}" destId="{35AB7FFB-9E39-42A1-B76B-C4269F927D96}" srcOrd="2" destOrd="0" presId="urn:microsoft.com/office/officeart/2005/8/layout/orgChart1"/>
    <dgm:cxn modelId="{55DB03FC-CFC3-4BA2-9301-66CADA9667D3}" type="presParOf" srcId="{C804FD3A-97F2-4851-BB94-395843B5EF01}" destId="{C43447DC-1C82-454E-839E-95F0C1BB87EF}" srcOrd="4" destOrd="0" presId="urn:microsoft.com/office/officeart/2005/8/layout/orgChart1"/>
    <dgm:cxn modelId="{B0D143E0-AF7B-457E-9C8F-19E5B91B7E58}" type="presParOf" srcId="{C804FD3A-97F2-4851-BB94-395843B5EF01}" destId="{9BA6980E-08D4-4C02-AD4E-EA81233E93EC}" srcOrd="5" destOrd="0" presId="urn:microsoft.com/office/officeart/2005/8/layout/orgChart1"/>
    <dgm:cxn modelId="{655FBBC9-929D-4DF9-926D-702C4F379450}" type="presParOf" srcId="{9BA6980E-08D4-4C02-AD4E-EA81233E93EC}" destId="{CE3025CD-F256-4E32-9337-5FFB9196E898}" srcOrd="0" destOrd="0" presId="urn:microsoft.com/office/officeart/2005/8/layout/orgChart1"/>
    <dgm:cxn modelId="{A876804A-EA07-466B-B712-E3E13F669CD2}" type="presParOf" srcId="{CE3025CD-F256-4E32-9337-5FFB9196E898}" destId="{866EDF35-850A-4784-884B-F781F416DB8E}" srcOrd="0" destOrd="0" presId="urn:microsoft.com/office/officeart/2005/8/layout/orgChart1"/>
    <dgm:cxn modelId="{BC5E6759-323C-4C5D-9FFA-FDE1996819E4}" type="presParOf" srcId="{CE3025CD-F256-4E32-9337-5FFB9196E898}" destId="{A52E9B5C-7B7F-4213-8A67-250845FD1AAD}" srcOrd="1" destOrd="0" presId="urn:microsoft.com/office/officeart/2005/8/layout/orgChart1"/>
    <dgm:cxn modelId="{CFCEFF39-7E57-4B56-92DD-4B5D0432B879}" type="presParOf" srcId="{9BA6980E-08D4-4C02-AD4E-EA81233E93EC}" destId="{7C8768D5-980A-4841-A16E-669FF57C3667}" srcOrd="1" destOrd="0" presId="urn:microsoft.com/office/officeart/2005/8/layout/orgChart1"/>
    <dgm:cxn modelId="{B7DB13A4-6E74-49F1-B363-F6F7E9321850}" type="presParOf" srcId="{9BA6980E-08D4-4C02-AD4E-EA81233E93EC}" destId="{5F3456CA-A088-4401-AA1E-C1CD9939FD11}" srcOrd="2" destOrd="0" presId="urn:microsoft.com/office/officeart/2005/8/layout/orgChart1"/>
    <dgm:cxn modelId="{03A4342D-F78A-4616-AEE8-1439E6F3DAED}" type="presParOf" srcId="{A52F27B8-05DC-49D3-BF13-570FDFA105B0}" destId="{0ADF31ED-8B0F-4F47-B4E0-AC6724A5B493}" srcOrd="2" destOrd="0" presId="urn:microsoft.com/office/officeart/2005/8/layout/orgChart1"/>
    <dgm:cxn modelId="{60FD1D79-5367-40C0-9EDC-261A3D4C56DE}" type="presParOf" srcId="{77666448-04BE-4294-92D7-7E04E08861BD}" destId="{73DF4148-620F-4509-8F8C-EC22A149555E}" srcOrd="2" destOrd="0" presId="urn:microsoft.com/office/officeart/2005/8/layout/orgChart1"/>
    <dgm:cxn modelId="{B5172E18-9714-438E-8E2A-45209312B5AD}" type="presParOf" srcId="{77666448-04BE-4294-92D7-7E04E08861BD}" destId="{AE4C7722-69B1-4001-A083-EB2EBDCAFE9E}" srcOrd="3" destOrd="0" presId="urn:microsoft.com/office/officeart/2005/8/layout/orgChart1"/>
    <dgm:cxn modelId="{93095FBE-D967-495C-90ED-AA5C8E64A2A8}" type="presParOf" srcId="{AE4C7722-69B1-4001-A083-EB2EBDCAFE9E}" destId="{68430381-1B99-4937-A7CB-AAEEA846E132}" srcOrd="0" destOrd="0" presId="urn:microsoft.com/office/officeart/2005/8/layout/orgChart1"/>
    <dgm:cxn modelId="{B92ED7FE-06B4-447B-BC50-99559E94F58A}" type="presParOf" srcId="{68430381-1B99-4937-A7CB-AAEEA846E132}" destId="{6BDB101A-3019-4CB7-90A4-86AB41B04026}" srcOrd="0" destOrd="0" presId="urn:microsoft.com/office/officeart/2005/8/layout/orgChart1"/>
    <dgm:cxn modelId="{F343627F-1B36-43FF-BFBA-681C46BE8F1B}" type="presParOf" srcId="{68430381-1B99-4937-A7CB-AAEEA846E132}" destId="{BF659467-5E61-450E-A89A-84FE6342647D}" srcOrd="1" destOrd="0" presId="urn:microsoft.com/office/officeart/2005/8/layout/orgChart1"/>
    <dgm:cxn modelId="{59EDA9ED-5D0B-42EC-8398-271F21B16F98}" type="presParOf" srcId="{AE4C7722-69B1-4001-A083-EB2EBDCAFE9E}" destId="{4AAF8B9D-9FF4-40C2-865A-1E2A0011FF01}" srcOrd="1" destOrd="0" presId="urn:microsoft.com/office/officeart/2005/8/layout/orgChart1"/>
    <dgm:cxn modelId="{556E6497-5402-4239-B8D1-7EECACA4B0F9}" type="presParOf" srcId="{4AAF8B9D-9FF4-40C2-865A-1E2A0011FF01}" destId="{EB968415-B691-4BF5-BB9C-59081087656E}" srcOrd="0" destOrd="0" presId="urn:microsoft.com/office/officeart/2005/8/layout/orgChart1"/>
    <dgm:cxn modelId="{7CE21F78-B0C5-43E4-B1E2-2617D8BF156F}" type="presParOf" srcId="{4AAF8B9D-9FF4-40C2-865A-1E2A0011FF01}" destId="{9152A57E-31B4-4331-84F3-BD32CF19A954}" srcOrd="1" destOrd="0" presId="urn:microsoft.com/office/officeart/2005/8/layout/orgChart1"/>
    <dgm:cxn modelId="{FC099CC3-77AD-4753-AFFA-DECA0200CB18}" type="presParOf" srcId="{9152A57E-31B4-4331-84F3-BD32CF19A954}" destId="{B00C461E-CF62-491E-86FE-3FDBD3EEF216}" srcOrd="0" destOrd="0" presId="urn:microsoft.com/office/officeart/2005/8/layout/orgChart1"/>
    <dgm:cxn modelId="{376561A8-6D12-4D77-AC90-81202694DA84}" type="presParOf" srcId="{B00C461E-CF62-491E-86FE-3FDBD3EEF216}" destId="{0B2ECE32-E0DF-4167-883F-19142D849491}" srcOrd="0" destOrd="0" presId="urn:microsoft.com/office/officeart/2005/8/layout/orgChart1"/>
    <dgm:cxn modelId="{0388DF53-A466-44A1-9F00-3773EA08E3A1}" type="presParOf" srcId="{B00C461E-CF62-491E-86FE-3FDBD3EEF216}" destId="{7EB77579-49C4-489D-987F-C4EAC76DD191}" srcOrd="1" destOrd="0" presId="urn:microsoft.com/office/officeart/2005/8/layout/orgChart1"/>
    <dgm:cxn modelId="{27C84E2D-5AAB-461F-ACCC-07D63F7EC4F5}" type="presParOf" srcId="{9152A57E-31B4-4331-84F3-BD32CF19A954}" destId="{9C635561-EB8B-4DC3-A0F9-5238B3149A5C}" srcOrd="1" destOrd="0" presId="urn:microsoft.com/office/officeart/2005/8/layout/orgChart1"/>
    <dgm:cxn modelId="{7F9026C7-1921-4D6E-83D6-262FBA597872}" type="presParOf" srcId="{9152A57E-31B4-4331-84F3-BD32CF19A954}" destId="{2094AEBF-8B88-4459-B9D7-8DFA2443E7E5}" srcOrd="2" destOrd="0" presId="urn:microsoft.com/office/officeart/2005/8/layout/orgChart1"/>
    <dgm:cxn modelId="{FD0B6838-2F12-4CAD-9EA7-19C67ABE7EA9}" type="presParOf" srcId="{4AAF8B9D-9FF4-40C2-865A-1E2A0011FF01}" destId="{40E87073-7AEE-4893-81DE-E6DB763D9925}" srcOrd="2" destOrd="0" presId="urn:microsoft.com/office/officeart/2005/8/layout/orgChart1"/>
    <dgm:cxn modelId="{2D3DF3E8-3AA1-43BB-932E-12DA2F6EF241}" type="presParOf" srcId="{4AAF8B9D-9FF4-40C2-865A-1E2A0011FF01}" destId="{1A2C3F1A-3F10-454D-9F51-E811C0A5ECDB}" srcOrd="3" destOrd="0" presId="urn:microsoft.com/office/officeart/2005/8/layout/orgChart1"/>
    <dgm:cxn modelId="{0F7345BA-A09D-4D98-9407-ED4208B97E74}" type="presParOf" srcId="{1A2C3F1A-3F10-454D-9F51-E811C0A5ECDB}" destId="{4A6EBD6A-864C-4621-AECD-9141BFD90469}" srcOrd="0" destOrd="0" presId="urn:microsoft.com/office/officeart/2005/8/layout/orgChart1"/>
    <dgm:cxn modelId="{B64305E9-1F3E-4992-AA66-C5C130A47CC1}" type="presParOf" srcId="{4A6EBD6A-864C-4621-AECD-9141BFD90469}" destId="{59C716B5-7201-492E-9109-972F20CFAC0D}" srcOrd="0" destOrd="0" presId="urn:microsoft.com/office/officeart/2005/8/layout/orgChart1"/>
    <dgm:cxn modelId="{0252BBB8-742D-4B0D-B246-EE1514DD96F3}" type="presParOf" srcId="{4A6EBD6A-864C-4621-AECD-9141BFD90469}" destId="{D9D8C94F-C47F-4A3D-85AC-DEF856EC5828}" srcOrd="1" destOrd="0" presId="urn:microsoft.com/office/officeart/2005/8/layout/orgChart1"/>
    <dgm:cxn modelId="{E4D130BD-4E4F-4318-9F27-3A3CE2751648}" type="presParOf" srcId="{1A2C3F1A-3F10-454D-9F51-E811C0A5ECDB}" destId="{24403A5C-C259-4BAB-80A7-92F9480FC23B}" srcOrd="1" destOrd="0" presId="urn:microsoft.com/office/officeart/2005/8/layout/orgChart1"/>
    <dgm:cxn modelId="{192388EA-DBA3-40D8-A30E-4E71B1CC3CA2}" type="presParOf" srcId="{1A2C3F1A-3F10-454D-9F51-E811C0A5ECDB}" destId="{5239C3ED-846E-46FE-9FC1-2DC924618725}" srcOrd="2" destOrd="0" presId="urn:microsoft.com/office/officeart/2005/8/layout/orgChart1"/>
    <dgm:cxn modelId="{9E457E7A-12F4-4242-A922-1849A7F37D4E}" type="presParOf" srcId="{4AAF8B9D-9FF4-40C2-865A-1E2A0011FF01}" destId="{7A1085F1-8FC1-4091-8B5B-DB151E5283CF}" srcOrd="4" destOrd="0" presId="urn:microsoft.com/office/officeart/2005/8/layout/orgChart1"/>
    <dgm:cxn modelId="{7055127D-48C4-498C-881B-9B926D7D1ABA}" type="presParOf" srcId="{4AAF8B9D-9FF4-40C2-865A-1E2A0011FF01}" destId="{5DB35798-B9D1-4BA4-9C98-FE582AA3DDEF}" srcOrd="5" destOrd="0" presId="urn:microsoft.com/office/officeart/2005/8/layout/orgChart1"/>
    <dgm:cxn modelId="{A76F9035-F30B-4EED-B26C-4851C846FA79}" type="presParOf" srcId="{5DB35798-B9D1-4BA4-9C98-FE582AA3DDEF}" destId="{8C244015-DED3-4E2E-8986-D0E0A9B5AD86}" srcOrd="0" destOrd="0" presId="urn:microsoft.com/office/officeart/2005/8/layout/orgChart1"/>
    <dgm:cxn modelId="{D7710DFA-3627-4064-8B45-3AEED13D852E}" type="presParOf" srcId="{8C244015-DED3-4E2E-8986-D0E0A9B5AD86}" destId="{90BE06FF-BF0F-480E-B03B-576A748732F2}" srcOrd="0" destOrd="0" presId="urn:microsoft.com/office/officeart/2005/8/layout/orgChart1"/>
    <dgm:cxn modelId="{9BC786E0-DDFC-4009-A2AC-4CB31C7AF621}" type="presParOf" srcId="{8C244015-DED3-4E2E-8986-D0E0A9B5AD86}" destId="{30A8302D-589C-414F-A88F-C7034092873F}" srcOrd="1" destOrd="0" presId="urn:microsoft.com/office/officeart/2005/8/layout/orgChart1"/>
    <dgm:cxn modelId="{1E90EE58-8DB5-4705-AEA7-AA87318D8C7F}" type="presParOf" srcId="{5DB35798-B9D1-4BA4-9C98-FE582AA3DDEF}" destId="{8F5E31BD-79E0-452D-B5A1-BB55E1F5FEF1}" srcOrd="1" destOrd="0" presId="urn:microsoft.com/office/officeart/2005/8/layout/orgChart1"/>
    <dgm:cxn modelId="{49F5B3BB-DB28-42C5-9C70-37DF682D04E4}" type="presParOf" srcId="{5DB35798-B9D1-4BA4-9C98-FE582AA3DDEF}" destId="{D708C48D-76D5-489A-A91B-C98CE7A4526C}" srcOrd="2" destOrd="0" presId="urn:microsoft.com/office/officeart/2005/8/layout/orgChart1"/>
    <dgm:cxn modelId="{E5DD95D6-8DA9-4AF9-969B-1F6857DA302D}" type="presParOf" srcId="{AE4C7722-69B1-4001-A083-EB2EBDCAFE9E}" destId="{782A754D-B27E-455C-B152-63D30E3123EA}" srcOrd="2" destOrd="0" presId="urn:microsoft.com/office/officeart/2005/8/layout/orgChart1"/>
    <dgm:cxn modelId="{7B1474AE-A369-4DA9-9A30-A67F2DD3DB70}" type="presParOf" srcId="{77666448-04BE-4294-92D7-7E04E08861BD}" destId="{C3A0900C-F03C-4573-9C73-963BC3367742}" srcOrd="4" destOrd="0" presId="urn:microsoft.com/office/officeart/2005/8/layout/orgChart1"/>
    <dgm:cxn modelId="{41483219-73B3-4635-9EB6-8713EE640FB1}" type="presParOf" srcId="{77666448-04BE-4294-92D7-7E04E08861BD}" destId="{E1ADB1AC-960C-4BFA-9DFF-F1A228602176}" srcOrd="5" destOrd="0" presId="urn:microsoft.com/office/officeart/2005/8/layout/orgChart1"/>
    <dgm:cxn modelId="{DC888102-58F2-4CAF-A05A-15DC45C4293B}" type="presParOf" srcId="{E1ADB1AC-960C-4BFA-9DFF-F1A228602176}" destId="{379D9F77-A395-4CB3-B15D-4FBD2DF7E486}" srcOrd="0" destOrd="0" presId="urn:microsoft.com/office/officeart/2005/8/layout/orgChart1"/>
    <dgm:cxn modelId="{53CE4A05-E136-4CB9-AE25-29DF40360725}" type="presParOf" srcId="{379D9F77-A395-4CB3-B15D-4FBD2DF7E486}" destId="{91717A56-18D8-4DA8-B080-6F18B46331B4}" srcOrd="0" destOrd="0" presId="urn:microsoft.com/office/officeart/2005/8/layout/orgChart1"/>
    <dgm:cxn modelId="{DCC65C34-E726-4204-BCFD-25AA841F20F5}" type="presParOf" srcId="{379D9F77-A395-4CB3-B15D-4FBD2DF7E486}" destId="{A34F22B8-C39D-4F2F-910E-26BE9CBE4E75}" srcOrd="1" destOrd="0" presId="urn:microsoft.com/office/officeart/2005/8/layout/orgChart1"/>
    <dgm:cxn modelId="{4D269E74-FCB9-4DF1-A24D-BCC61FE8A8A0}" type="presParOf" srcId="{E1ADB1AC-960C-4BFA-9DFF-F1A228602176}" destId="{58AC1FAB-9A15-4E35-B690-5BC7C86A9661}" srcOrd="1" destOrd="0" presId="urn:microsoft.com/office/officeart/2005/8/layout/orgChart1"/>
    <dgm:cxn modelId="{0EE8ADDC-CEC0-41AD-AAC8-1DE4F6EDBDC5}" type="presParOf" srcId="{58AC1FAB-9A15-4E35-B690-5BC7C86A9661}" destId="{C9DB245F-D4C8-4CCF-8914-661FF2669AB8}" srcOrd="0" destOrd="0" presId="urn:microsoft.com/office/officeart/2005/8/layout/orgChart1"/>
    <dgm:cxn modelId="{39D20DE4-CB4B-489C-A682-6AE5DA01BD50}" type="presParOf" srcId="{58AC1FAB-9A15-4E35-B690-5BC7C86A9661}" destId="{BC8738B8-36CE-4B26-A2B1-11BA1DA1C47A}" srcOrd="1" destOrd="0" presId="urn:microsoft.com/office/officeart/2005/8/layout/orgChart1"/>
    <dgm:cxn modelId="{53563787-1DF2-4236-A10B-2EED74A6CF03}" type="presParOf" srcId="{BC8738B8-36CE-4B26-A2B1-11BA1DA1C47A}" destId="{16CD445D-8AA8-4D47-BD8B-C635AB4E6D03}" srcOrd="0" destOrd="0" presId="urn:microsoft.com/office/officeart/2005/8/layout/orgChart1"/>
    <dgm:cxn modelId="{EF9CF119-A251-4612-8108-E8C53D1F6C08}" type="presParOf" srcId="{16CD445D-8AA8-4D47-BD8B-C635AB4E6D03}" destId="{64314842-85C9-43B5-B89B-C16650217572}" srcOrd="0" destOrd="0" presId="urn:microsoft.com/office/officeart/2005/8/layout/orgChart1"/>
    <dgm:cxn modelId="{84ECDB45-FC74-4676-B6E1-F66D12FA5EDF}" type="presParOf" srcId="{16CD445D-8AA8-4D47-BD8B-C635AB4E6D03}" destId="{C279F195-FCFE-410A-B7D0-ED5F8CF0528D}" srcOrd="1" destOrd="0" presId="urn:microsoft.com/office/officeart/2005/8/layout/orgChart1"/>
    <dgm:cxn modelId="{0C70B346-EF9F-4156-AE5B-2155751CC741}" type="presParOf" srcId="{BC8738B8-36CE-4B26-A2B1-11BA1DA1C47A}" destId="{8F2ACCB6-27EF-4E10-96DB-428759BF0040}" srcOrd="1" destOrd="0" presId="urn:microsoft.com/office/officeart/2005/8/layout/orgChart1"/>
    <dgm:cxn modelId="{CAE9A78D-7F8C-44FD-A0B5-DD88F75DF151}" type="presParOf" srcId="{8F2ACCB6-27EF-4E10-96DB-428759BF0040}" destId="{16C98272-C9EC-4300-A63E-5A2CF7E5781F}" srcOrd="0" destOrd="0" presId="urn:microsoft.com/office/officeart/2005/8/layout/orgChart1"/>
    <dgm:cxn modelId="{37864B58-2515-4EDC-91EB-03BE1E6ED42B}" type="presParOf" srcId="{8F2ACCB6-27EF-4E10-96DB-428759BF0040}" destId="{735D4E5B-3BB3-4A77-9FD0-671A3502C91E}" srcOrd="1" destOrd="0" presId="urn:microsoft.com/office/officeart/2005/8/layout/orgChart1"/>
    <dgm:cxn modelId="{28CA008E-27A9-41F6-BCB5-A66B13CA0640}" type="presParOf" srcId="{735D4E5B-3BB3-4A77-9FD0-671A3502C91E}" destId="{87DCD7B8-DEB5-4507-B36F-7DA1D51EB49A}" srcOrd="0" destOrd="0" presId="urn:microsoft.com/office/officeart/2005/8/layout/orgChart1"/>
    <dgm:cxn modelId="{07E170B7-1E1F-4EB5-BE2D-DF39DB0344B0}" type="presParOf" srcId="{87DCD7B8-DEB5-4507-B36F-7DA1D51EB49A}" destId="{556AD003-CEC3-499D-BD28-59219BE5238F}" srcOrd="0" destOrd="0" presId="urn:microsoft.com/office/officeart/2005/8/layout/orgChart1"/>
    <dgm:cxn modelId="{413FD3EC-B0AB-47AB-94C6-01580E00E9B0}" type="presParOf" srcId="{87DCD7B8-DEB5-4507-B36F-7DA1D51EB49A}" destId="{52C5A443-E974-437F-A68A-254A43E6641A}" srcOrd="1" destOrd="0" presId="urn:microsoft.com/office/officeart/2005/8/layout/orgChart1"/>
    <dgm:cxn modelId="{9433B9BD-B0BD-4AFF-90F2-191D2EE60D94}" type="presParOf" srcId="{735D4E5B-3BB3-4A77-9FD0-671A3502C91E}" destId="{BB210382-64FC-4EE6-BA04-29643DE19ED3}" srcOrd="1" destOrd="0" presId="urn:microsoft.com/office/officeart/2005/8/layout/orgChart1"/>
    <dgm:cxn modelId="{32CC57AC-58B5-4BA2-92D0-4DC9200BA820}" type="presParOf" srcId="{735D4E5B-3BB3-4A77-9FD0-671A3502C91E}" destId="{521EDC5F-80DE-4FC5-9858-442F5A5A25B5}" srcOrd="2" destOrd="0" presId="urn:microsoft.com/office/officeart/2005/8/layout/orgChart1"/>
    <dgm:cxn modelId="{14F6ADB1-5C4D-4138-8D23-F73D4DD51858}" type="presParOf" srcId="{8F2ACCB6-27EF-4E10-96DB-428759BF0040}" destId="{163BFAED-D607-40F0-B0EE-E25BC7CCF473}" srcOrd="2" destOrd="0" presId="urn:microsoft.com/office/officeart/2005/8/layout/orgChart1"/>
    <dgm:cxn modelId="{C0E92EF6-F56F-49F7-8D5C-844EB370450E}" type="presParOf" srcId="{8F2ACCB6-27EF-4E10-96DB-428759BF0040}" destId="{FE95B9AF-5EDA-4F07-9FD1-71FB2B82F9BC}" srcOrd="3" destOrd="0" presId="urn:microsoft.com/office/officeart/2005/8/layout/orgChart1"/>
    <dgm:cxn modelId="{B4E4E7F3-2104-45AB-B716-23DC50002D73}" type="presParOf" srcId="{FE95B9AF-5EDA-4F07-9FD1-71FB2B82F9BC}" destId="{26443E02-DB32-4156-9D41-37CFBF0F2D64}" srcOrd="0" destOrd="0" presId="urn:microsoft.com/office/officeart/2005/8/layout/orgChart1"/>
    <dgm:cxn modelId="{F6831E94-B704-45E6-97E3-7C3F01C68A90}" type="presParOf" srcId="{26443E02-DB32-4156-9D41-37CFBF0F2D64}" destId="{3BB9DEB8-C6AE-4BF4-963B-4EA65BB0DA95}" srcOrd="0" destOrd="0" presId="urn:microsoft.com/office/officeart/2005/8/layout/orgChart1"/>
    <dgm:cxn modelId="{02FC3B0A-F1A4-485F-AB8A-DD53B2F4336E}" type="presParOf" srcId="{26443E02-DB32-4156-9D41-37CFBF0F2D64}" destId="{53F3FCA5-713A-48D1-B75F-065461069416}" srcOrd="1" destOrd="0" presId="urn:microsoft.com/office/officeart/2005/8/layout/orgChart1"/>
    <dgm:cxn modelId="{67E8A1C3-2577-4412-B8E0-C354AD1F1B33}" type="presParOf" srcId="{FE95B9AF-5EDA-4F07-9FD1-71FB2B82F9BC}" destId="{F1D0A0EC-2526-476A-B28C-6C3089049B23}" srcOrd="1" destOrd="0" presId="urn:microsoft.com/office/officeart/2005/8/layout/orgChart1"/>
    <dgm:cxn modelId="{A95C01A3-3C59-4851-9F56-FE83E4F15212}" type="presParOf" srcId="{FE95B9AF-5EDA-4F07-9FD1-71FB2B82F9BC}" destId="{491C4BA1-D195-42C7-9897-3BD5CA5D7327}" srcOrd="2" destOrd="0" presId="urn:microsoft.com/office/officeart/2005/8/layout/orgChart1"/>
    <dgm:cxn modelId="{4B674F47-05B5-4C1C-A260-C6EED0776D37}" type="presParOf" srcId="{8F2ACCB6-27EF-4E10-96DB-428759BF0040}" destId="{72D92A33-4164-4980-9FC8-AAB26C282AE9}" srcOrd="4" destOrd="0" presId="urn:microsoft.com/office/officeart/2005/8/layout/orgChart1"/>
    <dgm:cxn modelId="{2CA99957-1BFC-4178-916D-379A8652070F}" type="presParOf" srcId="{8F2ACCB6-27EF-4E10-96DB-428759BF0040}" destId="{197B2E5D-0AE7-4FC1-9398-31319122A981}" srcOrd="5" destOrd="0" presId="urn:microsoft.com/office/officeart/2005/8/layout/orgChart1"/>
    <dgm:cxn modelId="{DA619997-003B-4932-B4A6-367C15E45B2A}" type="presParOf" srcId="{197B2E5D-0AE7-4FC1-9398-31319122A981}" destId="{5D4F4518-3C07-49F0-A2CE-922A568AEB47}" srcOrd="0" destOrd="0" presId="urn:microsoft.com/office/officeart/2005/8/layout/orgChart1"/>
    <dgm:cxn modelId="{60B6D1E3-5306-4566-AE5D-18A5A560B4D2}" type="presParOf" srcId="{5D4F4518-3C07-49F0-A2CE-922A568AEB47}" destId="{4E8AF979-7B5B-4D87-A6C9-0FD13BBD7C3B}" srcOrd="0" destOrd="0" presId="urn:microsoft.com/office/officeart/2005/8/layout/orgChart1"/>
    <dgm:cxn modelId="{2B2E040A-875C-421B-B47C-5638CEBD6917}" type="presParOf" srcId="{5D4F4518-3C07-49F0-A2CE-922A568AEB47}" destId="{1EFD7E9D-0DE4-4E90-B4ED-434E6907AC86}" srcOrd="1" destOrd="0" presId="urn:microsoft.com/office/officeart/2005/8/layout/orgChart1"/>
    <dgm:cxn modelId="{6AA5EA33-B2CC-4A93-8CBA-4FB1CE86DFC3}" type="presParOf" srcId="{197B2E5D-0AE7-4FC1-9398-31319122A981}" destId="{C179688D-3C95-44DE-947D-5B5985C515DF}" srcOrd="1" destOrd="0" presId="urn:microsoft.com/office/officeart/2005/8/layout/orgChart1"/>
    <dgm:cxn modelId="{A466D3F9-455D-4C4B-8DAF-13CC3DD062A8}" type="presParOf" srcId="{197B2E5D-0AE7-4FC1-9398-31319122A981}" destId="{A1D26F6A-9C5A-4DCB-8BCE-162781ED9F3C}" srcOrd="2" destOrd="0" presId="urn:microsoft.com/office/officeart/2005/8/layout/orgChart1"/>
    <dgm:cxn modelId="{B8018120-4AE2-4591-8076-4916B45AD6D8}" type="presParOf" srcId="{BC8738B8-36CE-4B26-A2B1-11BA1DA1C47A}" destId="{A0F23E73-AB9E-4D61-9101-A5A59652954E}" srcOrd="2" destOrd="0" presId="urn:microsoft.com/office/officeart/2005/8/layout/orgChart1"/>
    <dgm:cxn modelId="{E50CAD7C-0318-41BF-851E-4F664C21DEA7}" type="presParOf" srcId="{58AC1FAB-9A15-4E35-B690-5BC7C86A9661}" destId="{0CE416E8-4FD8-445B-B331-B817942B4274}" srcOrd="2" destOrd="0" presId="urn:microsoft.com/office/officeart/2005/8/layout/orgChart1"/>
    <dgm:cxn modelId="{5F8D0567-C33C-40BE-B28C-B2F436E2AEE4}" type="presParOf" srcId="{58AC1FAB-9A15-4E35-B690-5BC7C86A9661}" destId="{36DF3028-12B1-4401-816D-9D081181CCF4}" srcOrd="3" destOrd="0" presId="urn:microsoft.com/office/officeart/2005/8/layout/orgChart1"/>
    <dgm:cxn modelId="{86E0CE05-75E0-4EC0-956E-A0EA4EC33E58}" type="presParOf" srcId="{36DF3028-12B1-4401-816D-9D081181CCF4}" destId="{8078ABE0-75FA-4C8A-8D7A-053485D2B9BD}" srcOrd="0" destOrd="0" presId="urn:microsoft.com/office/officeart/2005/8/layout/orgChart1"/>
    <dgm:cxn modelId="{7E9F4572-B34D-447A-9C0B-B1F8A68A3BFD}" type="presParOf" srcId="{8078ABE0-75FA-4C8A-8D7A-053485D2B9BD}" destId="{89B3D571-1CA1-4F65-8296-981AD484FD96}" srcOrd="0" destOrd="0" presId="urn:microsoft.com/office/officeart/2005/8/layout/orgChart1"/>
    <dgm:cxn modelId="{F9CF1F75-D2C2-483B-ABF4-9C13998F428C}" type="presParOf" srcId="{8078ABE0-75FA-4C8A-8D7A-053485D2B9BD}" destId="{186A93AD-8B7A-4D5A-899D-FF69C9CB040A}" srcOrd="1" destOrd="0" presId="urn:microsoft.com/office/officeart/2005/8/layout/orgChart1"/>
    <dgm:cxn modelId="{C4F8AD9E-DB5C-4280-AA10-019784EB45B9}" type="presParOf" srcId="{36DF3028-12B1-4401-816D-9D081181CCF4}" destId="{6B787DDF-350D-4507-B8B0-D6FD870B4EDB}" srcOrd="1" destOrd="0" presId="urn:microsoft.com/office/officeart/2005/8/layout/orgChart1"/>
    <dgm:cxn modelId="{1768698E-47B3-4B89-9453-F7FEEE28C594}" type="presParOf" srcId="{6B787DDF-350D-4507-B8B0-D6FD870B4EDB}" destId="{3ADE05DF-93D8-444A-8183-CB037FA3ACAE}" srcOrd="0" destOrd="0" presId="urn:microsoft.com/office/officeart/2005/8/layout/orgChart1"/>
    <dgm:cxn modelId="{EAA69ACC-6FD9-4B9F-899B-5CE05C185597}" type="presParOf" srcId="{6B787DDF-350D-4507-B8B0-D6FD870B4EDB}" destId="{2F53D224-FD13-4359-BA28-6E3228607150}" srcOrd="1" destOrd="0" presId="urn:microsoft.com/office/officeart/2005/8/layout/orgChart1"/>
    <dgm:cxn modelId="{F6A2C07D-A6E2-4F39-AA01-96A1A671908A}" type="presParOf" srcId="{2F53D224-FD13-4359-BA28-6E3228607150}" destId="{5E855313-D61D-43BD-8DC9-B81238F82732}" srcOrd="0" destOrd="0" presId="urn:microsoft.com/office/officeart/2005/8/layout/orgChart1"/>
    <dgm:cxn modelId="{16E9C149-EBC3-43E4-90C0-123BBD4BF8D9}" type="presParOf" srcId="{5E855313-D61D-43BD-8DC9-B81238F82732}" destId="{C48F42FB-4EB0-4E4D-A932-BF71272556A2}" srcOrd="0" destOrd="0" presId="urn:microsoft.com/office/officeart/2005/8/layout/orgChart1"/>
    <dgm:cxn modelId="{A6679D55-DAA6-41E0-B09B-BBF419FBD537}" type="presParOf" srcId="{5E855313-D61D-43BD-8DC9-B81238F82732}" destId="{4EA576AE-289E-4174-A0ED-FBED96A98C4D}" srcOrd="1" destOrd="0" presId="urn:microsoft.com/office/officeart/2005/8/layout/orgChart1"/>
    <dgm:cxn modelId="{26873ADB-FC26-4A77-8AFC-D368F2D86F33}" type="presParOf" srcId="{2F53D224-FD13-4359-BA28-6E3228607150}" destId="{B196F9DA-516A-4A99-A2CB-D40DF3A242E9}" srcOrd="1" destOrd="0" presId="urn:microsoft.com/office/officeart/2005/8/layout/orgChart1"/>
    <dgm:cxn modelId="{3F9CB8D0-8C91-408B-B413-967396193618}" type="presParOf" srcId="{2F53D224-FD13-4359-BA28-6E3228607150}" destId="{D632AD4E-873F-4B5E-AAC6-4AFA78CADE1B}" srcOrd="2" destOrd="0" presId="urn:microsoft.com/office/officeart/2005/8/layout/orgChart1"/>
    <dgm:cxn modelId="{D54EAA7F-8767-42D8-9BD0-BFF209034E6A}" type="presParOf" srcId="{6B787DDF-350D-4507-B8B0-D6FD870B4EDB}" destId="{1E602A02-2694-4419-A858-653987BB302F}" srcOrd="2" destOrd="0" presId="urn:microsoft.com/office/officeart/2005/8/layout/orgChart1"/>
    <dgm:cxn modelId="{2584BD0D-88D0-47E3-B312-FFF162BBDB2F}" type="presParOf" srcId="{6B787DDF-350D-4507-B8B0-D6FD870B4EDB}" destId="{953DE847-B6F9-4591-802C-39F9B3937FD8}" srcOrd="3" destOrd="0" presId="urn:microsoft.com/office/officeart/2005/8/layout/orgChart1"/>
    <dgm:cxn modelId="{0CEB12F5-4A51-4693-8C37-0C845294A220}" type="presParOf" srcId="{953DE847-B6F9-4591-802C-39F9B3937FD8}" destId="{57B3766E-4D70-4878-947E-0BAC4C6C83DC}" srcOrd="0" destOrd="0" presId="urn:microsoft.com/office/officeart/2005/8/layout/orgChart1"/>
    <dgm:cxn modelId="{D9DF85B0-4331-443F-98C7-F72A58C39CF3}" type="presParOf" srcId="{57B3766E-4D70-4878-947E-0BAC4C6C83DC}" destId="{6D5DEC6E-87C7-49C8-8714-5BB0EE0F153A}" srcOrd="0" destOrd="0" presId="urn:microsoft.com/office/officeart/2005/8/layout/orgChart1"/>
    <dgm:cxn modelId="{0972BC4B-1383-48AE-AB0E-3D54C87E7EC5}" type="presParOf" srcId="{57B3766E-4D70-4878-947E-0BAC4C6C83DC}" destId="{05BEC7E6-87E8-4CA7-8C8E-9CC847CCC06F}" srcOrd="1" destOrd="0" presId="urn:microsoft.com/office/officeart/2005/8/layout/orgChart1"/>
    <dgm:cxn modelId="{6949DEB1-1567-4C8A-BFD9-996F1F8572FC}" type="presParOf" srcId="{953DE847-B6F9-4591-802C-39F9B3937FD8}" destId="{C3F8BEE1-3C0E-4346-8E02-513273502649}" srcOrd="1" destOrd="0" presId="urn:microsoft.com/office/officeart/2005/8/layout/orgChart1"/>
    <dgm:cxn modelId="{678B6EB8-8A27-4205-9936-983A27E0C7DA}" type="presParOf" srcId="{953DE847-B6F9-4591-802C-39F9B3937FD8}" destId="{D47442D6-C8A9-4FF6-8E6A-58839C9989D9}" srcOrd="2" destOrd="0" presId="urn:microsoft.com/office/officeart/2005/8/layout/orgChart1"/>
    <dgm:cxn modelId="{DF629CEF-252D-42A1-A173-3748CC041B60}" type="presParOf" srcId="{36DF3028-12B1-4401-816D-9D081181CCF4}" destId="{87C48ED0-C188-4048-881C-4C295DBAEFB4}" srcOrd="2" destOrd="0" presId="urn:microsoft.com/office/officeart/2005/8/layout/orgChart1"/>
    <dgm:cxn modelId="{0422A10C-DD12-465B-8B1E-C866C79F673F}" type="presParOf" srcId="{E1ADB1AC-960C-4BFA-9DFF-F1A228602176}" destId="{86FA3176-AFF1-420A-81EC-83AA2C58516E}" srcOrd="2" destOrd="0" presId="urn:microsoft.com/office/officeart/2005/8/layout/orgChart1"/>
    <dgm:cxn modelId="{85C0F5E9-CA29-4153-ADEC-3C1231F6D7C0}" type="presParOf" srcId="{A90A3ECA-720C-4105-962F-8E234AB65E5C}" destId="{879D420D-8B8F-466F-9A95-651FFA38DD1A}" srcOrd="2" destOrd="0" presId="urn:microsoft.com/office/officeart/2005/8/layout/orgChart1"/>
    <dgm:cxn modelId="{F79BE8BD-5BEC-4FD6-9912-004C8188EE0A}" type="presParOf" srcId="{871364D7-7879-462E-9DC0-0B3F9ECE3A77}" destId="{356EF58F-AD3D-435B-8A63-9D7C99F78449}" srcOrd="6" destOrd="0" presId="urn:microsoft.com/office/officeart/2005/8/layout/orgChart1"/>
    <dgm:cxn modelId="{EC089FB1-FB25-4BE0-A384-0A9F80954ECF}" type="presParOf" srcId="{871364D7-7879-462E-9DC0-0B3F9ECE3A77}" destId="{A710DFF0-5266-4EE6-B772-F294435E638F}" srcOrd="7" destOrd="0" presId="urn:microsoft.com/office/officeart/2005/8/layout/orgChart1"/>
    <dgm:cxn modelId="{8008FDE5-043D-4173-AAC0-14AC9A8857E8}" type="presParOf" srcId="{A710DFF0-5266-4EE6-B772-F294435E638F}" destId="{9E988957-F1BD-4136-BE51-AA0B301FB366}" srcOrd="0" destOrd="0" presId="urn:microsoft.com/office/officeart/2005/8/layout/orgChart1"/>
    <dgm:cxn modelId="{6CC2471A-3F8B-4008-9162-F9F2DEF955A4}" type="presParOf" srcId="{9E988957-F1BD-4136-BE51-AA0B301FB366}" destId="{C75C5AF1-08EC-4F81-956F-E38B80581239}" srcOrd="0" destOrd="0" presId="urn:microsoft.com/office/officeart/2005/8/layout/orgChart1"/>
    <dgm:cxn modelId="{4B530571-3EC0-4EB7-823D-6E2C16EAD3F5}" type="presParOf" srcId="{9E988957-F1BD-4136-BE51-AA0B301FB366}" destId="{4E6B8CE5-2DF7-4A2E-AF20-8A8C1881EED2}" srcOrd="1" destOrd="0" presId="urn:microsoft.com/office/officeart/2005/8/layout/orgChart1"/>
    <dgm:cxn modelId="{F4DE3BD3-5B8C-4E13-8A12-7309204C67B4}" type="presParOf" srcId="{A710DFF0-5266-4EE6-B772-F294435E638F}" destId="{56BF2619-CDB1-411F-8EC5-05E470259289}" srcOrd="1" destOrd="0" presId="urn:microsoft.com/office/officeart/2005/8/layout/orgChart1"/>
    <dgm:cxn modelId="{DF3D66A3-D208-4622-B775-2E51522CBAB1}" type="presParOf" srcId="{56BF2619-CDB1-411F-8EC5-05E470259289}" destId="{EEDA24AD-8CB4-476E-AD38-0BF8315AFB2E}" srcOrd="0" destOrd="0" presId="urn:microsoft.com/office/officeart/2005/8/layout/orgChart1"/>
    <dgm:cxn modelId="{A9478FAB-823B-4B6A-A009-AA15CD72B5DF}" type="presParOf" srcId="{56BF2619-CDB1-411F-8EC5-05E470259289}" destId="{3105266F-7F4E-4FAC-93E7-63C61027490A}" srcOrd="1" destOrd="0" presId="urn:microsoft.com/office/officeart/2005/8/layout/orgChart1"/>
    <dgm:cxn modelId="{76FF43E2-B8AB-41BF-8BA0-BCC1D9DE5927}" type="presParOf" srcId="{3105266F-7F4E-4FAC-93E7-63C61027490A}" destId="{71386229-09D5-4971-9BAC-C8AED6588342}" srcOrd="0" destOrd="0" presId="urn:microsoft.com/office/officeart/2005/8/layout/orgChart1"/>
    <dgm:cxn modelId="{D6F721E3-8A3E-4694-BE6B-50ACBF7EA547}" type="presParOf" srcId="{71386229-09D5-4971-9BAC-C8AED6588342}" destId="{534995F3-56E5-43A9-B9D3-70AA30BD2D32}" srcOrd="0" destOrd="0" presId="urn:microsoft.com/office/officeart/2005/8/layout/orgChart1"/>
    <dgm:cxn modelId="{6F879D93-DA59-47C1-9132-163304FFA677}" type="presParOf" srcId="{71386229-09D5-4971-9BAC-C8AED6588342}" destId="{37355BC5-D240-4DC3-B2E9-70F1EA1759BC}" srcOrd="1" destOrd="0" presId="urn:microsoft.com/office/officeart/2005/8/layout/orgChart1"/>
    <dgm:cxn modelId="{833E2B75-5BBD-459D-8EAD-F567C87B6644}" type="presParOf" srcId="{3105266F-7F4E-4FAC-93E7-63C61027490A}" destId="{FAD8EE00-FCB7-4D6C-93CD-0F08EC0E337B}" srcOrd="1" destOrd="0" presId="urn:microsoft.com/office/officeart/2005/8/layout/orgChart1"/>
    <dgm:cxn modelId="{254F721E-B4DF-47B5-AB8C-637CA60B7FFF}" type="presParOf" srcId="{FAD8EE00-FCB7-4D6C-93CD-0F08EC0E337B}" destId="{8D31A75F-BFDB-4717-995A-0CC3AE023532}" srcOrd="0" destOrd="0" presId="urn:microsoft.com/office/officeart/2005/8/layout/orgChart1"/>
    <dgm:cxn modelId="{17207F61-E5A6-4C1E-8E25-F2308957DB10}" type="presParOf" srcId="{FAD8EE00-FCB7-4D6C-93CD-0F08EC0E337B}" destId="{9CA2E2BD-5B31-4D87-A9CC-6FA51E69E0AE}" srcOrd="1" destOrd="0" presId="urn:microsoft.com/office/officeart/2005/8/layout/orgChart1"/>
    <dgm:cxn modelId="{EE3DF897-B38E-4A06-B440-97E27EB09B1D}" type="presParOf" srcId="{9CA2E2BD-5B31-4D87-A9CC-6FA51E69E0AE}" destId="{66AF93FF-6414-4647-9780-08F921CE700B}" srcOrd="0" destOrd="0" presId="urn:microsoft.com/office/officeart/2005/8/layout/orgChart1"/>
    <dgm:cxn modelId="{FAAE1C5C-A2E5-4822-AEA6-5BD8292A5B21}" type="presParOf" srcId="{66AF93FF-6414-4647-9780-08F921CE700B}" destId="{3804C18F-42E3-48E5-9944-4AA2DC98E984}" srcOrd="0" destOrd="0" presId="urn:microsoft.com/office/officeart/2005/8/layout/orgChart1"/>
    <dgm:cxn modelId="{56D8EC66-9BD7-4D84-B8AA-4C225C2BED54}" type="presParOf" srcId="{66AF93FF-6414-4647-9780-08F921CE700B}" destId="{7C57C203-752B-49E4-8346-F7284E4214F4}" srcOrd="1" destOrd="0" presId="urn:microsoft.com/office/officeart/2005/8/layout/orgChart1"/>
    <dgm:cxn modelId="{E2A77CFE-ABE0-4F74-AB74-B1BD8BF470AA}" type="presParOf" srcId="{9CA2E2BD-5B31-4D87-A9CC-6FA51E69E0AE}" destId="{F2BB0644-E2A1-4159-81F5-7BAE8AF33EF4}" srcOrd="1" destOrd="0" presId="urn:microsoft.com/office/officeart/2005/8/layout/orgChart1"/>
    <dgm:cxn modelId="{06F482CA-6F25-455A-B974-2D6B51E2E688}" type="presParOf" srcId="{9CA2E2BD-5B31-4D87-A9CC-6FA51E69E0AE}" destId="{4AB72311-97F1-4116-9195-36BAD9799FE4}" srcOrd="2" destOrd="0" presId="urn:microsoft.com/office/officeart/2005/8/layout/orgChart1"/>
    <dgm:cxn modelId="{9A87BF6C-453D-4889-A22F-4D0FBBED95C7}" type="presParOf" srcId="{3105266F-7F4E-4FAC-93E7-63C61027490A}" destId="{BF2A0ECF-7C3D-4B77-A182-AD62C55268ED}" srcOrd="2" destOrd="0" presId="urn:microsoft.com/office/officeart/2005/8/layout/orgChart1"/>
    <dgm:cxn modelId="{179CFB71-D317-4AD7-A13C-9688C7C526D3}" type="presParOf" srcId="{56BF2619-CDB1-411F-8EC5-05E470259289}" destId="{5216173A-A3C1-424B-9DDE-9CE62EEE5972}" srcOrd="2" destOrd="0" presId="urn:microsoft.com/office/officeart/2005/8/layout/orgChart1"/>
    <dgm:cxn modelId="{9CA467B6-99DB-4785-B504-256099295D56}" type="presParOf" srcId="{56BF2619-CDB1-411F-8EC5-05E470259289}" destId="{16D1EA33-2D34-4703-AB72-05EE7A6A953D}" srcOrd="3" destOrd="0" presId="urn:microsoft.com/office/officeart/2005/8/layout/orgChart1"/>
    <dgm:cxn modelId="{6A3E8A6A-74C8-40FA-BE40-4E0D275A0972}" type="presParOf" srcId="{16D1EA33-2D34-4703-AB72-05EE7A6A953D}" destId="{6BFD9DDC-8DE8-4C3E-8B87-01F6CAD700C6}" srcOrd="0" destOrd="0" presId="urn:microsoft.com/office/officeart/2005/8/layout/orgChart1"/>
    <dgm:cxn modelId="{ACBA08B5-1C86-4A0B-9486-966D208657ED}" type="presParOf" srcId="{6BFD9DDC-8DE8-4C3E-8B87-01F6CAD700C6}" destId="{661A30F3-21F4-4F6C-8BB4-447451557ACD}" srcOrd="0" destOrd="0" presId="urn:microsoft.com/office/officeart/2005/8/layout/orgChart1"/>
    <dgm:cxn modelId="{DAE815A9-51FE-468A-84CE-441E82C6E683}" type="presParOf" srcId="{6BFD9DDC-8DE8-4C3E-8B87-01F6CAD700C6}" destId="{8406152B-373B-4E8C-85DC-C8AAC61C1175}" srcOrd="1" destOrd="0" presId="urn:microsoft.com/office/officeart/2005/8/layout/orgChart1"/>
    <dgm:cxn modelId="{C4D60830-FDF8-4C0B-9505-7E5CCC6EBF18}" type="presParOf" srcId="{16D1EA33-2D34-4703-AB72-05EE7A6A953D}" destId="{802672BB-A222-4426-AEE2-3DF34FC28850}" srcOrd="1" destOrd="0" presId="urn:microsoft.com/office/officeart/2005/8/layout/orgChart1"/>
    <dgm:cxn modelId="{BFD27647-9F70-421E-BDFA-C0E9FC4DE102}" type="presParOf" srcId="{802672BB-A222-4426-AEE2-3DF34FC28850}" destId="{FE49334F-2A65-4AB7-8941-52C8BEBAAAD0}" srcOrd="0" destOrd="0" presId="urn:microsoft.com/office/officeart/2005/8/layout/orgChart1"/>
    <dgm:cxn modelId="{F497E050-EB84-4506-9D1B-609FA4686786}" type="presParOf" srcId="{802672BB-A222-4426-AEE2-3DF34FC28850}" destId="{67762511-050C-4D3A-ADE9-C2AB4FD5D637}" srcOrd="1" destOrd="0" presId="urn:microsoft.com/office/officeart/2005/8/layout/orgChart1"/>
    <dgm:cxn modelId="{7F837865-7483-4A36-93DA-16FC00BF6E57}" type="presParOf" srcId="{67762511-050C-4D3A-ADE9-C2AB4FD5D637}" destId="{A63140FB-917E-4860-A902-EBD99D0A3809}" srcOrd="0" destOrd="0" presId="urn:microsoft.com/office/officeart/2005/8/layout/orgChart1"/>
    <dgm:cxn modelId="{0848766A-1480-4047-A9C4-AAA489F6A7C1}" type="presParOf" srcId="{A63140FB-917E-4860-A902-EBD99D0A3809}" destId="{2C9F2F02-3AFF-4F40-BB03-D4A2AAFB3283}" srcOrd="0" destOrd="0" presId="urn:microsoft.com/office/officeart/2005/8/layout/orgChart1"/>
    <dgm:cxn modelId="{E044E085-3EDA-4B81-8E29-F9BD14B2B4BF}" type="presParOf" srcId="{A63140FB-917E-4860-A902-EBD99D0A3809}" destId="{44D07424-0EDB-43BE-AFE5-A150D432CD7F}" srcOrd="1" destOrd="0" presId="urn:microsoft.com/office/officeart/2005/8/layout/orgChart1"/>
    <dgm:cxn modelId="{379D6C17-4ED0-49CD-9F91-C59286F6E019}" type="presParOf" srcId="{67762511-050C-4D3A-ADE9-C2AB4FD5D637}" destId="{1BCF3FFD-2494-43DB-914E-4F8810430D54}" srcOrd="1" destOrd="0" presId="urn:microsoft.com/office/officeart/2005/8/layout/orgChart1"/>
    <dgm:cxn modelId="{DE7D9965-6289-4997-A587-0CD03886F3CA}" type="presParOf" srcId="{67762511-050C-4D3A-ADE9-C2AB4FD5D637}" destId="{C743B244-E99C-4F30-AA56-F03AF9E6F0BF}" srcOrd="2" destOrd="0" presId="urn:microsoft.com/office/officeart/2005/8/layout/orgChart1"/>
    <dgm:cxn modelId="{C1A68EBD-E563-439E-A497-3EB27E10A512}" type="presParOf" srcId="{802672BB-A222-4426-AEE2-3DF34FC28850}" destId="{8C2CDBBF-89E3-4831-812D-DE01576B1F8B}" srcOrd="2" destOrd="0" presId="urn:microsoft.com/office/officeart/2005/8/layout/orgChart1"/>
    <dgm:cxn modelId="{3F1D11A5-2386-447C-AA72-30BE6E80267F}" type="presParOf" srcId="{802672BB-A222-4426-AEE2-3DF34FC28850}" destId="{75EAE1A4-1F62-4460-AC07-EBCAD974DBB7}" srcOrd="3" destOrd="0" presId="urn:microsoft.com/office/officeart/2005/8/layout/orgChart1"/>
    <dgm:cxn modelId="{A54B39DB-14C4-4399-96CE-8F00A273A09D}" type="presParOf" srcId="{75EAE1A4-1F62-4460-AC07-EBCAD974DBB7}" destId="{4075DB35-A791-4426-998B-75699CCE3F03}" srcOrd="0" destOrd="0" presId="urn:microsoft.com/office/officeart/2005/8/layout/orgChart1"/>
    <dgm:cxn modelId="{0290E14C-75EB-4DB3-97F1-98DC44F212F9}" type="presParOf" srcId="{4075DB35-A791-4426-998B-75699CCE3F03}" destId="{829B488C-E97D-467B-BE31-EB84EA7C8FEE}" srcOrd="0" destOrd="0" presId="urn:microsoft.com/office/officeart/2005/8/layout/orgChart1"/>
    <dgm:cxn modelId="{43D7F0BE-A947-4E45-B759-9C013409EA52}" type="presParOf" srcId="{4075DB35-A791-4426-998B-75699CCE3F03}" destId="{EDD92A65-2F5E-46B5-ABE0-D2150822BFDB}" srcOrd="1" destOrd="0" presId="urn:microsoft.com/office/officeart/2005/8/layout/orgChart1"/>
    <dgm:cxn modelId="{C1F05A92-1501-4D26-BAE4-7DBF0C676B3B}" type="presParOf" srcId="{75EAE1A4-1F62-4460-AC07-EBCAD974DBB7}" destId="{F1E8A5AC-1942-4CCA-8803-AD29BB679426}" srcOrd="1" destOrd="0" presId="urn:microsoft.com/office/officeart/2005/8/layout/orgChart1"/>
    <dgm:cxn modelId="{F1403212-A92C-456F-B85B-0A683E5744E2}" type="presParOf" srcId="{75EAE1A4-1F62-4460-AC07-EBCAD974DBB7}" destId="{193B68BC-CEB8-4C55-924E-3CC06FD338DC}" srcOrd="2" destOrd="0" presId="urn:microsoft.com/office/officeart/2005/8/layout/orgChart1"/>
    <dgm:cxn modelId="{5B3B8D27-64AB-487B-A117-F768CCCA8C4C}" type="presParOf" srcId="{802672BB-A222-4426-AEE2-3DF34FC28850}" destId="{171A752A-88D4-4319-966A-1074FA24BE65}" srcOrd="4" destOrd="0" presId="urn:microsoft.com/office/officeart/2005/8/layout/orgChart1"/>
    <dgm:cxn modelId="{94F30E5A-D16F-42C7-BE9C-F43C5018BFF1}" type="presParOf" srcId="{802672BB-A222-4426-AEE2-3DF34FC28850}" destId="{EB6B1A29-7190-446C-94E3-3DDC72DDA0BB}" srcOrd="5" destOrd="0" presId="urn:microsoft.com/office/officeart/2005/8/layout/orgChart1"/>
    <dgm:cxn modelId="{78557203-15B6-4C1E-A80D-B706FC457EDB}" type="presParOf" srcId="{EB6B1A29-7190-446C-94E3-3DDC72DDA0BB}" destId="{3C3EA726-28BF-43DE-8A58-1D31378E0731}" srcOrd="0" destOrd="0" presId="urn:microsoft.com/office/officeart/2005/8/layout/orgChart1"/>
    <dgm:cxn modelId="{129FEB5B-8A11-45AF-B455-87A67A8C267A}" type="presParOf" srcId="{3C3EA726-28BF-43DE-8A58-1D31378E0731}" destId="{63636B13-2B98-4E5E-A23F-0C2B245C1A65}" srcOrd="0" destOrd="0" presId="urn:microsoft.com/office/officeart/2005/8/layout/orgChart1"/>
    <dgm:cxn modelId="{F2261C38-67DB-408E-B96D-50C78671019F}" type="presParOf" srcId="{3C3EA726-28BF-43DE-8A58-1D31378E0731}" destId="{7B496330-465E-49C2-9CBA-D19318C17093}" srcOrd="1" destOrd="0" presId="urn:microsoft.com/office/officeart/2005/8/layout/orgChart1"/>
    <dgm:cxn modelId="{F0DDA7F1-7852-4FA8-A062-25DF6EDB58AE}" type="presParOf" srcId="{EB6B1A29-7190-446C-94E3-3DDC72DDA0BB}" destId="{F5244D7B-3E40-47D9-87CE-82420CF95063}" srcOrd="1" destOrd="0" presId="urn:microsoft.com/office/officeart/2005/8/layout/orgChart1"/>
    <dgm:cxn modelId="{9E8BB628-BBA0-42E4-A8D5-F718395EC66A}" type="presParOf" srcId="{EB6B1A29-7190-446C-94E3-3DDC72DDA0BB}" destId="{463FB8A4-67E0-4302-82AA-E27251435774}" srcOrd="2" destOrd="0" presId="urn:microsoft.com/office/officeart/2005/8/layout/orgChart1"/>
    <dgm:cxn modelId="{631070EA-0A34-43E4-A0E9-4AD1DC6944F9}" type="presParOf" srcId="{802672BB-A222-4426-AEE2-3DF34FC28850}" destId="{4FE58F2A-B369-44BB-8D7B-4BBF8EC30B4E}" srcOrd="6" destOrd="0" presId="urn:microsoft.com/office/officeart/2005/8/layout/orgChart1"/>
    <dgm:cxn modelId="{558130BB-584F-4E1D-99D0-F622F223CD6C}" type="presParOf" srcId="{802672BB-A222-4426-AEE2-3DF34FC28850}" destId="{7549D1DA-5C64-497B-929E-B02F8B97B613}" srcOrd="7" destOrd="0" presId="urn:microsoft.com/office/officeart/2005/8/layout/orgChart1"/>
    <dgm:cxn modelId="{082FCCA9-EBE8-4848-BC61-F06E88F8F6BD}" type="presParOf" srcId="{7549D1DA-5C64-497B-929E-B02F8B97B613}" destId="{8AC21E0B-891E-4231-B189-907F7BEBBE59}" srcOrd="0" destOrd="0" presId="urn:microsoft.com/office/officeart/2005/8/layout/orgChart1"/>
    <dgm:cxn modelId="{AFF7F924-2C3B-4C99-B68D-9F46F69CB50A}" type="presParOf" srcId="{8AC21E0B-891E-4231-B189-907F7BEBBE59}" destId="{CC63FA11-5D3D-422D-BBDA-D347C149B09D}" srcOrd="0" destOrd="0" presId="urn:microsoft.com/office/officeart/2005/8/layout/orgChart1"/>
    <dgm:cxn modelId="{16763D40-FE0B-4488-9E8A-22FFDCC5C0D2}" type="presParOf" srcId="{8AC21E0B-891E-4231-B189-907F7BEBBE59}" destId="{1FC6A190-BAE9-41D2-A788-9F5E9EAB2048}" srcOrd="1" destOrd="0" presId="urn:microsoft.com/office/officeart/2005/8/layout/orgChart1"/>
    <dgm:cxn modelId="{F902F9ED-F848-4FD9-B81A-84FB9A7DF35F}" type="presParOf" srcId="{7549D1DA-5C64-497B-929E-B02F8B97B613}" destId="{FE35C14A-A378-450F-90D8-CC7C0BF6F922}" srcOrd="1" destOrd="0" presId="urn:microsoft.com/office/officeart/2005/8/layout/orgChart1"/>
    <dgm:cxn modelId="{6DA7455A-7947-450C-A1E7-B9514930181B}" type="presParOf" srcId="{7549D1DA-5C64-497B-929E-B02F8B97B613}" destId="{86F1AE96-990E-41AC-90F3-EE18EEFC2C55}" srcOrd="2" destOrd="0" presId="urn:microsoft.com/office/officeart/2005/8/layout/orgChart1"/>
    <dgm:cxn modelId="{65B5063A-07FF-4951-8A39-E7F746DBDC1B}" type="presParOf" srcId="{802672BB-A222-4426-AEE2-3DF34FC28850}" destId="{5CCB8D75-6521-4C81-8E80-E486BE7D5A28}" srcOrd="8" destOrd="0" presId="urn:microsoft.com/office/officeart/2005/8/layout/orgChart1"/>
    <dgm:cxn modelId="{FA9BE7CC-D8F0-4C2E-88EC-88F844D725AC}" type="presParOf" srcId="{802672BB-A222-4426-AEE2-3DF34FC28850}" destId="{A814F1FC-5661-42D5-B7D6-6C9CC7198552}" srcOrd="9" destOrd="0" presId="urn:microsoft.com/office/officeart/2005/8/layout/orgChart1"/>
    <dgm:cxn modelId="{FD6661EA-554F-44DF-9E8A-A2AD80DBCEAD}" type="presParOf" srcId="{A814F1FC-5661-42D5-B7D6-6C9CC7198552}" destId="{C314C944-61C7-4120-B344-E33671F42EEB}" srcOrd="0" destOrd="0" presId="urn:microsoft.com/office/officeart/2005/8/layout/orgChart1"/>
    <dgm:cxn modelId="{DC201B1D-0538-4079-8A79-A6D8F9308A98}" type="presParOf" srcId="{C314C944-61C7-4120-B344-E33671F42EEB}" destId="{D469D196-57B0-41EC-8B78-AAAF0D090664}" srcOrd="0" destOrd="0" presId="urn:microsoft.com/office/officeart/2005/8/layout/orgChart1"/>
    <dgm:cxn modelId="{ADC50F45-397C-42EA-886A-5DBA0079338D}" type="presParOf" srcId="{C314C944-61C7-4120-B344-E33671F42EEB}" destId="{9F2FB2A7-9D82-442C-97E1-AEFCCED652D8}" srcOrd="1" destOrd="0" presId="urn:microsoft.com/office/officeart/2005/8/layout/orgChart1"/>
    <dgm:cxn modelId="{EAFB13D2-98BB-447E-AC65-50511ADF3C74}" type="presParOf" srcId="{A814F1FC-5661-42D5-B7D6-6C9CC7198552}" destId="{938143E1-D75E-434E-9021-0ECAB8FB1139}" srcOrd="1" destOrd="0" presId="urn:microsoft.com/office/officeart/2005/8/layout/orgChart1"/>
    <dgm:cxn modelId="{B63FEC9C-0CD6-40D7-8FC0-CBD6D621FF7B}" type="presParOf" srcId="{A814F1FC-5661-42D5-B7D6-6C9CC7198552}" destId="{4B1B5AF7-44CC-4ADA-BBB1-7CBC40D8655D}" srcOrd="2" destOrd="0" presId="urn:microsoft.com/office/officeart/2005/8/layout/orgChart1"/>
    <dgm:cxn modelId="{E2065E6F-7C1B-4580-A94B-8E8333C8F496}" type="presParOf" srcId="{16D1EA33-2D34-4703-AB72-05EE7A6A953D}" destId="{E3EFD28F-FA80-4D59-B638-4DFB34ADA80A}" srcOrd="2" destOrd="0" presId="urn:microsoft.com/office/officeart/2005/8/layout/orgChart1"/>
    <dgm:cxn modelId="{A829C1B5-F855-492C-8CCE-1A07F7DBDC34}" type="presParOf" srcId="{56BF2619-CDB1-411F-8EC5-05E470259289}" destId="{7946ED64-3F84-4ACE-9FF8-82690954C7DD}" srcOrd="4" destOrd="0" presId="urn:microsoft.com/office/officeart/2005/8/layout/orgChart1"/>
    <dgm:cxn modelId="{4EF34F0F-A6AA-4D73-BA77-2877EFADB7E3}" type="presParOf" srcId="{56BF2619-CDB1-411F-8EC5-05E470259289}" destId="{799A2895-BCAA-4CE3-8280-A14C4BA33624}" srcOrd="5" destOrd="0" presId="urn:microsoft.com/office/officeart/2005/8/layout/orgChart1"/>
    <dgm:cxn modelId="{E7CE9834-5C1E-48E9-AADD-C4D2D2F18328}" type="presParOf" srcId="{799A2895-BCAA-4CE3-8280-A14C4BA33624}" destId="{AD9F447D-C96E-4AAF-8CA2-50A2B1F4AAA3}" srcOrd="0" destOrd="0" presId="urn:microsoft.com/office/officeart/2005/8/layout/orgChart1"/>
    <dgm:cxn modelId="{76DE0F4F-502E-4737-A89A-8EADB1174FFE}" type="presParOf" srcId="{AD9F447D-C96E-4AAF-8CA2-50A2B1F4AAA3}" destId="{296D358A-DFDE-48EF-832B-0AA36B921AA4}" srcOrd="0" destOrd="0" presId="urn:microsoft.com/office/officeart/2005/8/layout/orgChart1"/>
    <dgm:cxn modelId="{304D1CE4-F181-4518-A62A-9F0C95659E32}" type="presParOf" srcId="{AD9F447D-C96E-4AAF-8CA2-50A2B1F4AAA3}" destId="{1E106427-5DA5-4A7C-BA4A-428A9655F522}" srcOrd="1" destOrd="0" presId="urn:microsoft.com/office/officeart/2005/8/layout/orgChart1"/>
    <dgm:cxn modelId="{2E7B0ECE-59A5-4484-87ED-A877150EC0C4}" type="presParOf" srcId="{799A2895-BCAA-4CE3-8280-A14C4BA33624}" destId="{A949DA21-C9F0-464C-B06D-6E4D24BB76C2}" srcOrd="1" destOrd="0" presId="urn:microsoft.com/office/officeart/2005/8/layout/orgChart1"/>
    <dgm:cxn modelId="{A3E2213A-28D4-4D9E-8A21-68071F68A023}" type="presParOf" srcId="{799A2895-BCAA-4CE3-8280-A14C4BA33624}" destId="{2D8954F3-FF4C-4E8F-99CB-4EE8FAA7270E}" srcOrd="2" destOrd="0" presId="urn:microsoft.com/office/officeart/2005/8/layout/orgChart1"/>
    <dgm:cxn modelId="{81F10C35-6D1A-4F97-992F-CB609544032C}" type="presParOf" srcId="{56BF2619-CDB1-411F-8EC5-05E470259289}" destId="{92F1540B-00DD-41C5-BA48-09095FBBE639}" srcOrd="6" destOrd="0" presId="urn:microsoft.com/office/officeart/2005/8/layout/orgChart1"/>
    <dgm:cxn modelId="{AF53545C-A236-4447-8A9E-FE093927A839}" type="presParOf" srcId="{56BF2619-CDB1-411F-8EC5-05E470259289}" destId="{FDE3BCFA-22A9-48E7-8C0B-182E99113D70}" srcOrd="7" destOrd="0" presId="urn:microsoft.com/office/officeart/2005/8/layout/orgChart1"/>
    <dgm:cxn modelId="{FF248AA8-B820-475F-BA4C-9852FEF58EB2}" type="presParOf" srcId="{FDE3BCFA-22A9-48E7-8C0B-182E99113D70}" destId="{956EC9AC-6EDE-4916-B3FA-72F7C1840710}" srcOrd="0" destOrd="0" presId="urn:microsoft.com/office/officeart/2005/8/layout/orgChart1"/>
    <dgm:cxn modelId="{35763A95-56A1-4F14-8925-C9FBDD3CD10C}" type="presParOf" srcId="{956EC9AC-6EDE-4916-B3FA-72F7C1840710}" destId="{F9E6C22B-59D6-408A-8936-95372E3EE0B6}" srcOrd="0" destOrd="0" presId="urn:microsoft.com/office/officeart/2005/8/layout/orgChart1"/>
    <dgm:cxn modelId="{2FFEAA81-04E6-40C0-9552-20012B87B731}" type="presParOf" srcId="{956EC9AC-6EDE-4916-B3FA-72F7C1840710}" destId="{C3C1A884-36D5-4946-AF5E-33ACF10211C8}" srcOrd="1" destOrd="0" presId="urn:microsoft.com/office/officeart/2005/8/layout/orgChart1"/>
    <dgm:cxn modelId="{8B665205-D9DE-4D72-BA03-7E171878ADB3}" type="presParOf" srcId="{FDE3BCFA-22A9-48E7-8C0B-182E99113D70}" destId="{3C18552A-9B20-4EEA-9091-A60BE2629F8E}" srcOrd="1" destOrd="0" presId="urn:microsoft.com/office/officeart/2005/8/layout/orgChart1"/>
    <dgm:cxn modelId="{1155D8D1-8305-4A3E-9038-9D1018DA8E5C}" type="presParOf" srcId="{FDE3BCFA-22A9-48E7-8C0B-182E99113D70}" destId="{710A9A1E-2F03-4CE6-A17B-C02B4B1A7AC9}" srcOrd="2" destOrd="0" presId="urn:microsoft.com/office/officeart/2005/8/layout/orgChart1"/>
    <dgm:cxn modelId="{9624E17D-74D6-4B4E-B8D0-52B10D96280C}" type="presParOf" srcId="{A710DFF0-5266-4EE6-B772-F294435E638F}" destId="{74981856-D594-41ED-A452-3CF8E197F8DA}" srcOrd="2" destOrd="0" presId="urn:microsoft.com/office/officeart/2005/8/layout/orgChart1"/>
    <dgm:cxn modelId="{912B7519-1FC8-452D-8B69-AC0F1215B646}" type="presParOf" srcId="{D1C99AA4-1F1C-469D-B4EE-8A946A63EDDE}" destId="{47A4E63D-016A-4000-A044-149801ADCB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86A893-E21E-4402-B9BD-275C8C772CA1}" type="doc">
      <dgm:prSet loTypeId="urn:microsoft.com/office/officeart/2005/8/layout/orgChart1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60979858-1052-476E-AD75-FB7E92D8DC09}">
      <dgm:prSet phldrT="[Text]"/>
      <dgm:spPr>
        <a:solidFill>
          <a:srgbClr val="A22E9A"/>
        </a:solidFill>
      </dgm:spPr>
      <dgm:t>
        <a:bodyPr/>
        <a:lstStyle/>
        <a:p>
          <a:r>
            <a:rPr lang="en-US" dirty="0" smtClean="0"/>
            <a:t>BEST</a:t>
          </a:r>
          <a:endParaRPr lang="en-US" dirty="0"/>
        </a:p>
      </dgm:t>
    </dgm:pt>
    <dgm:pt modelId="{F181C58E-DB83-42F3-BD81-BC1BED283068}" type="parTrans" cxnId="{942268BE-E27B-415E-B9B4-B0195752560F}">
      <dgm:prSet/>
      <dgm:spPr/>
      <dgm:t>
        <a:bodyPr/>
        <a:lstStyle/>
        <a:p>
          <a:endParaRPr lang="en-US"/>
        </a:p>
      </dgm:t>
    </dgm:pt>
    <dgm:pt modelId="{4A907AB0-C5D7-47EE-9AF7-9A924E18963F}" type="sibTrans" cxnId="{942268BE-E27B-415E-B9B4-B0195752560F}">
      <dgm:prSet/>
      <dgm:spPr/>
      <dgm:t>
        <a:bodyPr/>
        <a:lstStyle/>
        <a:p>
          <a:endParaRPr lang="en-US"/>
        </a:p>
      </dgm:t>
    </dgm:pt>
    <dgm:pt modelId="{CC89EAEC-6C2A-469D-924B-F194E455B0B6}">
      <dgm:prSet phldrT="[Text]"/>
      <dgm:spPr/>
      <dgm:t>
        <a:bodyPr/>
        <a:lstStyle/>
        <a:p>
          <a:endParaRPr lang="en-US" dirty="0"/>
        </a:p>
      </dgm:t>
    </dgm:pt>
    <dgm:pt modelId="{44FADBD0-7E44-4E06-9211-27BC1B8D2465}" type="parTrans" cxnId="{5D9230C0-F055-4E13-B2A2-79624019B565}">
      <dgm:prSet/>
      <dgm:spPr/>
      <dgm:t>
        <a:bodyPr/>
        <a:lstStyle/>
        <a:p>
          <a:endParaRPr lang="en-US"/>
        </a:p>
      </dgm:t>
    </dgm:pt>
    <dgm:pt modelId="{A9FAA45B-E6A3-4293-AC44-DA667DED98E6}" type="sibTrans" cxnId="{5D9230C0-F055-4E13-B2A2-79624019B565}">
      <dgm:prSet/>
      <dgm:spPr/>
      <dgm:t>
        <a:bodyPr/>
        <a:lstStyle/>
        <a:p>
          <a:endParaRPr lang="en-US"/>
        </a:p>
      </dgm:t>
    </dgm:pt>
    <dgm:pt modelId="{63DDE605-1825-480A-B758-8F9426F8EF4B}">
      <dgm:prSet phldrT="[Text]"/>
      <dgm:spPr/>
      <dgm:t>
        <a:bodyPr/>
        <a:lstStyle/>
        <a:p>
          <a:endParaRPr lang="en-US" dirty="0"/>
        </a:p>
      </dgm:t>
    </dgm:pt>
    <dgm:pt modelId="{375F62F2-2433-459D-A9D7-A57F811D425B}" type="parTrans" cxnId="{02E544A3-ABB6-4766-B3E6-4EE7063CE192}">
      <dgm:prSet/>
      <dgm:spPr/>
      <dgm:t>
        <a:bodyPr/>
        <a:lstStyle/>
        <a:p>
          <a:endParaRPr lang="en-US"/>
        </a:p>
      </dgm:t>
    </dgm:pt>
    <dgm:pt modelId="{447E5268-97C2-4EB4-9D80-9401501A7488}" type="sibTrans" cxnId="{02E544A3-ABB6-4766-B3E6-4EE7063CE192}">
      <dgm:prSet/>
      <dgm:spPr/>
      <dgm:t>
        <a:bodyPr/>
        <a:lstStyle/>
        <a:p>
          <a:endParaRPr lang="en-US"/>
        </a:p>
      </dgm:t>
    </dgm:pt>
    <dgm:pt modelId="{8B51FFCA-7923-4699-9E00-700D7991366D}">
      <dgm:prSet phldrT="[Text]"/>
      <dgm:spPr/>
      <dgm:t>
        <a:bodyPr/>
        <a:lstStyle/>
        <a:p>
          <a:endParaRPr lang="en-US" dirty="0"/>
        </a:p>
      </dgm:t>
    </dgm:pt>
    <dgm:pt modelId="{F5BECBD8-45BF-4470-9C54-C0EC4256E5C1}" type="parTrans" cxnId="{D6C16CF7-1B85-46E6-A302-2BE19FCFF155}">
      <dgm:prSet/>
      <dgm:spPr/>
      <dgm:t>
        <a:bodyPr/>
        <a:lstStyle/>
        <a:p>
          <a:endParaRPr lang="en-US"/>
        </a:p>
      </dgm:t>
    </dgm:pt>
    <dgm:pt modelId="{3008CF1E-BA52-4492-A1BE-4B21630A313C}" type="sibTrans" cxnId="{D6C16CF7-1B85-46E6-A302-2BE19FCFF155}">
      <dgm:prSet/>
      <dgm:spPr/>
      <dgm:t>
        <a:bodyPr/>
        <a:lstStyle/>
        <a:p>
          <a:endParaRPr lang="en-US"/>
        </a:p>
      </dgm:t>
    </dgm:pt>
    <dgm:pt modelId="{77DD5DC5-19C0-4AA7-8DD7-8BE8D334DD1E}">
      <dgm:prSet phldrT="[Text]"/>
      <dgm:spPr/>
      <dgm:t>
        <a:bodyPr/>
        <a:lstStyle/>
        <a:p>
          <a:endParaRPr lang="en-US" dirty="0"/>
        </a:p>
      </dgm:t>
    </dgm:pt>
    <dgm:pt modelId="{E44FF77B-E43B-4CE5-8B58-DAD7B6115352}" type="parTrans" cxnId="{EEA36C93-2605-4EF3-9A7B-2B052C8AE633}">
      <dgm:prSet/>
      <dgm:spPr/>
      <dgm:t>
        <a:bodyPr/>
        <a:lstStyle/>
        <a:p>
          <a:endParaRPr lang="en-US"/>
        </a:p>
      </dgm:t>
    </dgm:pt>
    <dgm:pt modelId="{09D6E542-3576-496A-9AF1-6041532072BE}" type="sibTrans" cxnId="{EEA36C93-2605-4EF3-9A7B-2B052C8AE633}">
      <dgm:prSet/>
      <dgm:spPr/>
      <dgm:t>
        <a:bodyPr/>
        <a:lstStyle/>
        <a:p>
          <a:endParaRPr lang="en-US"/>
        </a:p>
      </dgm:t>
    </dgm:pt>
    <dgm:pt modelId="{B7D735F7-0504-46E9-B72F-A7A8494749BA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656AD26A-B795-417F-AEC0-8A091995E5DE}" type="parTrans" cxnId="{AEF1C391-68E9-42A7-8408-E26B4AD5E0B1}">
      <dgm:prSet/>
      <dgm:spPr/>
      <dgm:t>
        <a:bodyPr/>
        <a:lstStyle/>
        <a:p>
          <a:endParaRPr lang="en-US"/>
        </a:p>
      </dgm:t>
    </dgm:pt>
    <dgm:pt modelId="{1E6FD4F7-1CB4-4A0B-B208-EF2AFF60ABBC}" type="sibTrans" cxnId="{AEF1C391-68E9-42A7-8408-E26B4AD5E0B1}">
      <dgm:prSet/>
      <dgm:spPr/>
      <dgm:t>
        <a:bodyPr/>
        <a:lstStyle/>
        <a:p>
          <a:endParaRPr lang="en-US"/>
        </a:p>
      </dgm:t>
    </dgm:pt>
    <dgm:pt modelId="{BA736CF0-AE4A-40C1-BD4B-0EBFA5D1A59D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CE3B5D5F-1908-4A2E-9AD4-794D72514CCE}" type="parTrans" cxnId="{284BB5FF-C163-444F-9F2A-835E73C958C1}">
      <dgm:prSet/>
      <dgm:spPr/>
      <dgm:t>
        <a:bodyPr/>
        <a:lstStyle/>
        <a:p>
          <a:endParaRPr lang="en-US"/>
        </a:p>
      </dgm:t>
    </dgm:pt>
    <dgm:pt modelId="{28CE8AE8-2033-4B35-A39A-343EB96E28B7}" type="sibTrans" cxnId="{284BB5FF-C163-444F-9F2A-835E73C958C1}">
      <dgm:prSet/>
      <dgm:spPr/>
      <dgm:t>
        <a:bodyPr/>
        <a:lstStyle/>
        <a:p>
          <a:endParaRPr lang="en-US"/>
        </a:p>
      </dgm:t>
    </dgm:pt>
    <dgm:pt modelId="{B74EF4E9-B6A4-492E-BE4C-A63058D24B60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0B4C1756-2292-4869-82DA-1D755D3903C2}" type="parTrans" cxnId="{99EA3221-8919-4021-86E1-3AC3BA57C584}">
      <dgm:prSet/>
      <dgm:spPr/>
      <dgm:t>
        <a:bodyPr/>
        <a:lstStyle/>
        <a:p>
          <a:endParaRPr lang="en-US"/>
        </a:p>
      </dgm:t>
    </dgm:pt>
    <dgm:pt modelId="{38795F02-7AF4-4ECF-9D61-DB42CA6472DF}" type="sibTrans" cxnId="{99EA3221-8919-4021-86E1-3AC3BA57C584}">
      <dgm:prSet/>
      <dgm:spPr/>
      <dgm:t>
        <a:bodyPr/>
        <a:lstStyle/>
        <a:p>
          <a:endParaRPr lang="en-US"/>
        </a:p>
      </dgm:t>
    </dgm:pt>
    <dgm:pt modelId="{9FC69BE1-09C0-475F-A04E-7C6C5A7A563B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815DE9DE-44FB-44D8-8CF6-610E0C510216}" type="parTrans" cxnId="{FD441BE3-7D87-45B3-8D9B-8D8DD59C302A}">
      <dgm:prSet/>
      <dgm:spPr/>
      <dgm:t>
        <a:bodyPr/>
        <a:lstStyle/>
        <a:p>
          <a:endParaRPr lang="en-US"/>
        </a:p>
      </dgm:t>
    </dgm:pt>
    <dgm:pt modelId="{96AA0F0C-7D2F-44AA-9405-6AA9D4CB37FD}" type="sibTrans" cxnId="{FD441BE3-7D87-45B3-8D9B-8D8DD59C302A}">
      <dgm:prSet/>
      <dgm:spPr/>
      <dgm:t>
        <a:bodyPr/>
        <a:lstStyle/>
        <a:p>
          <a:endParaRPr lang="en-US"/>
        </a:p>
      </dgm:t>
    </dgm:pt>
    <dgm:pt modelId="{5B66B3FF-CE59-4A22-9FA8-42E68DA1BA40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5AABF683-523F-4941-BAD8-6C7E503C54CB}" type="parTrans" cxnId="{A7E678E9-5FA5-4AE7-8E52-79E0E4042F4F}">
      <dgm:prSet/>
      <dgm:spPr/>
      <dgm:t>
        <a:bodyPr/>
        <a:lstStyle/>
        <a:p>
          <a:endParaRPr lang="en-US"/>
        </a:p>
      </dgm:t>
    </dgm:pt>
    <dgm:pt modelId="{3425C3DF-9DD2-4F69-AEA4-E19353CD1C5F}" type="sibTrans" cxnId="{A7E678E9-5FA5-4AE7-8E52-79E0E4042F4F}">
      <dgm:prSet/>
      <dgm:spPr/>
      <dgm:t>
        <a:bodyPr/>
        <a:lstStyle/>
        <a:p>
          <a:endParaRPr lang="en-US"/>
        </a:p>
      </dgm:t>
    </dgm:pt>
    <dgm:pt modelId="{EBBFD6AE-37EF-423F-AADE-C92B7ECE710E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958BACC7-E8A8-48C7-B6DF-FC75D3C495B9}" type="parTrans" cxnId="{D913ADCD-56A9-4460-9EBD-4208ACA3AE40}">
      <dgm:prSet/>
      <dgm:spPr/>
      <dgm:t>
        <a:bodyPr/>
        <a:lstStyle/>
        <a:p>
          <a:endParaRPr lang="en-US"/>
        </a:p>
      </dgm:t>
    </dgm:pt>
    <dgm:pt modelId="{EF3156CB-F792-4DE4-970A-0F1E3AE68577}" type="sibTrans" cxnId="{D913ADCD-56A9-4460-9EBD-4208ACA3AE40}">
      <dgm:prSet/>
      <dgm:spPr/>
      <dgm:t>
        <a:bodyPr/>
        <a:lstStyle/>
        <a:p>
          <a:endParaRPr lang="en-US"/>
        </a:p>
      </dgm:t>
    </dgm:pt>
    <dgm:pt modelId="{CDC3CE5B-0020-479C-B103-1900CB4B8FA4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6B06FC05-79E9-4D6E-B211-E45B3EC41B59}" type="parTrans" cxnId="{10CC947B-A887-44D1-B7B2-97078045D5B7}">
      <dgm:prSet/>
      <dgm:spPr/>
      <dgm:t>
        <a:bodyPr/>
        <a:lstStyle/>
        <a:p>
          <a:endParaRPr lang="en-US"/>
        </a:p>
      </dgm:t>
    </dgm:pt>
    <dgm:pt modelId="{8D7C623C-7659-4328-9011-01FEF73D9050}" type="sibTrans" cxnId="{10CC947B-A887-44D1-B7B2-97078045D5B7}">
      <dgm:prSet/>
      <dgm:spPr/>
      <dgm:t>
        <a:bodyPr/>
        <a:lstStyle/>
        <a:p>
          <a:endParaRPr lang="en-US"/>
        </a:p>
      </dgm:t>
    </dgm:pt>
    <dgm:pt modelId="{1334A439-F6BB-4EB1-B6F7-C74D241A7DFF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87B877A9-C4F7-4B7B-A322-9740F1BE1793}" type="parTrans" cxnId="{6F63C103-314E-4E88-90CA-6DEBD4E67F7E}">
      <dgm:prSet/>
      <dgm:spPr/>
      <dgm:t>
        <a:bodyPr/>
        <a:lstStyle/>
        <a:p>
          <a:endParaRPr lang="en-US"/>
        </a:p>
      </dgm:t>
    </dgm:pt>
    <dgm:pt modelId="{C06BDFD5-7FB5-4E54-A601-1E1952798E68}" type="sibTrans" cxnId="{6F63C103-314E-4E88-90CA-6DEBD4E67F7E}">
      <dgm:prSet/>
      <dgm:spPr/>
      <dgm:t>
        <a:bodyPr/>
        <a:lstStyle/>
        <a:p>
          <a:endParaRPr lang="en-US"/>
        </a:p>
      </dgm:t>
    </dgm:pt>
    <dgm:pt modelId="{F7377AE1-0047-4C0D-95B6-ECB7E7A71FA6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D9731C25-F591-4BCF-AA64-9AAEC7AF5FF0}" type="parTrans" cxnId="{41FA025B-B040-49E0-B256-82B2C2CC42D3}">
      <dgm:prSet/>
      <dgm:spPr/>
      <dgm:t>
        <a:bodyPr/>
        <a:lstStyle/>
        <a:p>
          <a:endParaRPr lang="en-US"/>
        </a:p>
      </dgm:t>
    </dgm:pt>
    <dgm:pt modelId="{7FB3F25D-6278-4986-A515-58816EB90F02}" type="sibTrans" cxnId="{41FA025B-B040-49E0-B256-82B2C2CC42D3}">
      <dgm:prSet/>
      <dgm:spPr/>
      <dgm:t>
        <a:bodyPr/>
        <a:lstStyle/>
        <a:p>
          <a:endParaRPr lang="en-US"/>
        </a:p>
      </dgm:t>
    </dgm:pt>
    <dgm:pt modelId="{20B4A6B1-EF99-4EE9-A38A-4D1EDAF1218F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029A6AC1-86CC-4645-B1EC-816B2807DACE}" type="parTrans" cxnId="{06BA6A48-49E8-4623-9CAF-552D4C40576A}">
      <dgm:prSet/>
      <dgm:spPr/>
      <dgm:t>
        <a:bodyPr/>
        <a:lstStyle/>
        <a:p>
          <a:endParaRPr lang="en-US"/>
        </a:p>
      </dgm:t>
    </dgm:pt>
    <dgm:pt modelId="{BE69B4D3-37DF-4D78-9706-99421EEF6DE4}" type="sibTrans" cxnId="{06BA6A48-49E8-4623-9CAF-552D4C40576A}">
      <dgm:prSet/>
      <dgm:spPr/>
      <dgm:t>
        <a:bodyPr/>
        <a:lstStyle/>
        <a:p>
          <a:endParaRPr lang="en-US"/>
        </a:p>
      </dgm:t>
    </dgm:pt>
    <dgm:pt modelId="{2F451369-F48E-4C9C-9EDC-DBF1BA2C0343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2CFD680A-F050-4456-BB67-3B751FE01EAC}" type="parTrans" cxnId="{6429515B-9004-4553-A42C-CE1BCF1FE834}">
      <dgm:prSet/>
      <dgm:spPr/>
      <dgm:t>
        <a:bodyPr/>
        <a:lstStyle/>
        <a:p>
          <a:endParaRPr lang="en-US"/>
        </a:p>
      </dgm:t>
    </dgm:pt>
    <dgm:pt modelId="{7E807B11-61BB-476C-92BE-9CC56BC4033F}" type="sibTrans" cxnId="{6429515B-9004-4553-A42C-CE1BCF1FE834}">
      <dgm:prSet/>
      <dgm:spPr/>
      <dgm:t>
        <a:bodyPr/>
        <a:lstStyle/>
        <a:p>
          <a:endParaRPr lang="en-US"/>
        </a:p>
      </dgm:t>
    </dgm:pt>
    <dgm:pt modelId="{6FF8C38C-2747-4315-BDE0-0E5E81212A1D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C17EE33F-B160-4A7E-B203-A84B57CD4CDA}" type="parTrans" cxnId="{58D65F33-31E9-44A8-B7A3-97E8B7423D90}">
      <dgm:prSet/>
      <dgm:spPr/>
      <dgm:t>
        <a:bodyPr/>
        <a:lstStyle/>
        <a:p>
          <a:endParaRPr lang="en-US"/>
        </a:p>
      </dgm:t>
    </dgm:pt>
    <dgm:pt modelId="{970AA83E-99AD-4754-8A0E-D3B126603ECF}" type="sibTrans" cxnId="{58D65F33-31E9-44A8-B7A3-97E8B7423D90}">
      <dgm:prSet/>
      <dgm:spPr/>
      <dgm:t>
        <a:bodyPr/>
        <a:lstStyle/>
        <a:p>
          <a:endParaRPr lang="en-US"/>
        </a:p>
      </dgm:t>
    </dgm:pt>
    <dgm:pt modelId="{47C455D6-74E5-4197-AA22-05AED631CA02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6E8B4715-FF03-4866-8EFE-AE20AD75435B}" type="parTrans" cxnId="{EA5DF487-ACB1-49CB-AB67-6CCEDA654797}">
      <dgm:prSet/>
      <dgm:spPr/>
      <dgm:t>
        <a:bodyPr/>
        <a:lstStyle/>
        <a:p>
          <a:endParaRPr lang="en-US"/>
        </a:p>
      </dgm:t>
    </dgm:pt>
    <dgm:pt modelId="{EE6E39E8-2AC9-4559-A2C4-613421704F67}" type="sibTrans" cxnId="{EA5DF487-ACB1-49CB-AB67-6CCEDA654797}">
      <dgm:prSet/>
      <dgm:spPr/>
      <dgm:t>
        <a:bodyPr/>
        <a:lstStyle/>
        <a:p>
          <a:endParaRPr lang="en-US"/>
        </a:p>
      </dgm:t>
    </dgm:pt>
    <dgm:pt modelId="{AA905D5B-5DB8-4392-B3F0-DA082C09185A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9A6A30C1-9724-44CE-B2F7-5FD3DEFDB8CE}" type="parTrans" cxnId="{93B5CC29-81C6-4811-A2F3-BBA760BA327B}">
      <dgm:prSet/>
      <dgm:spPr/>
      <dgm:t>
        <a:bodyPr/>
        <a:lstStyle/>
        <a:p>
          <a:endParaRPr lang="en-US"/>
        </a:p>
      </dgm:t>
    </dgm:pt>
    <dgm:pt modelId="{A2A84308-9C35-484E-B832-0EB6A4119A32}" type="sibTrans" cxnId="{93B5CC29-81C6-4811-A2F3-BBA760BA327B}">
      <dgm:prSet/>
      <dgm:spPr/>
      <dgm:t>
        <a:bodyPr/>
        <a:lstStyle/>
        <a:p>
          <a:endParaRPr lang="en-US"/>
        </a:p>
      </dgm:t>
    </dgm:pt>
    <dgm:pt modelId="{A003C157-1133-43F3-97C9-B72618373AD9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39F723A4-7F5A-46C8-8CE6-AB93B1735983}" type="parTrans" cxnId="{5FB83924-01F8-4AA1-B14A-C88A3955034D}">
      <dgm:prSet/>
      <dgm:spPr/>
      <dgm:t>
        <a:bodyPr/>
        <a:lstStyle/>
        <a:p>
          <a:endParaRPr lang="en-US"/>
        </a:p>
      </dgm:t>
    </dgm:pt>
    <dgm:pt modelId="{C5A881AD-81F5-4970-B7A8-B8BD7B4E0C89}" type="sibTrans" cxnId="{5FB83924-01F8-4AA1-B14A-C88A3955034D}">
      <dgm:prSet/>
      <dgm:spPr/>
      <dgm:t>
        <a:bodyPr/>
        <a:lstStyle/>
        <a:p>
          <a:endParaRPr lang="en-US"/>
        </a:p>
      </dgm:t>
    </dgm:pt>
    <dgm:pt modelId="{DAE6ECFF-7E6A-4027-B4ED-6DE4F1AFB1F1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20E766BD-B89F-4E6E-AF72-16CF2EE9F66F}" type="parTrans" cxnId="{6F3F9577-8597-4DBC-8220-AD9A23EB6069}">
      <dgm:prSet/>
      <dgm:spPr/>
      <dgm:t>
        <a:bodyPr/>
        <a:lstStyle/>
        <a:p>
          <a:endParaRPr lang="en-US"/>
        </a:p>
      </dgm:t>
    </dgm:pt>
    <dgm:pt modelId="{03896642-6637-49D6-AFDB-A6CFAAA32FB4}" type="sibTrans" cxnId="{6F3F9577-8597-4DBC-8220-AD9A23EB6069}">
      <dgm:prSet/>
      <dgm:spPr/>
      <dgm:t>
        <a:bodyPr/>
        <a:lstStyle/>
        <a:p>
          <a:endParaRPr lang="en-US"/>
        </a:p>
      </dgm:t>
    </dgm:pt>
    <dgm:pt modelId="{17F86051-BB85-4116-A64F-B752006ECB37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CFCD196A-16E7-4455-B2C3-B26218C292FC}" type="parTrans" cxnId="{27BA0A79-E3F5-4A29-973E-025AFC1979C6}">
      <dgm:prSet/>
      <dgm:spPr/>
      <dgm:t>
        <a:bodyPr/>
        <a:lstStyle/>
        <a:p>
          <a:endParaRPr lang="en-US"/>
        </a:p>
      </dgm:t>
    </dgm:pt>
    <dgm:pt modelId="{938345E4-6B6C-4E54-81FC-310152DBBBB7}" type="sibTrans" cxnId="{27BA0A79-E3F5-4A29-973E-025AFC1979C6}">
      <dgm:prSet/>
      <dgm:spPr/>
      <dgm:t>
        <a:bodyPr/>
        <a:lstStyle/>
        <a:p>
          <a:endParaRPr lang="en-US"/>
        </a:p>
      </dgm:t>
    </dgm:pt>
    <dgm:pt modelId="{6EBE8029-46B2-4FD0-A745-433F383E9E53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3F7D0123-DCC1-48A2-865F-18EF293185DC}" type="parTrans" cxnId="{F98F5570-8937-43FC-8120-2835B182E03D}">
      <dgm:prSet/>
      <dgm:spPr/>
      <dgm:t>
        <a:bodyPr/>
        <a:lstStyle/>
        <a:p>
          <a:endParaRPr lang="en-US"/>
        </a:p>
      </dgm:t>
    </dgm:pt>
    <dgm:pt modelId="{7308F103-26A9-47B1-B671-04E02E704167}" type="sibTrans" cxnId="{F98F5570-8937-43FC-8120-2835B182E03D}">
      <dgm:prSet/>
      <dgm:spPr/>
      <dgm:t>
        <a:bodyPr/>
        <a:lstStyle/>
        <a:p>
          <a:endParaRPr lang="en-US"/>
        </a:p>
      </dgm:t>
    </dgm:pt>
    <dgm:pt modelId="{B8158E07-9A45-4584-885D-DB0B95AF5BA5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6CED0233-A1A2-4D6F-A750-44C30CF15F03}" type="parTrans" cxnId="{F5DD25D6-D964-4B57-99BE-F2090BD35A0D}">
      <dgm:prSet/>
      <dgm:spPr/>
      <dgm:t>
        <a:bodyPr/>
        <a:lstStyle/>
        <a:p>
          <a:endParaRPr lang="en-US"/>
        </a:p>
      </dgm:t>
    </dgm:pt>
    <dgm:pt modelId="{CD843824-3D48-45B6-95D6-3B4A9C3DA175}" type="sibTrans" cxnId="{F5DD25D6-D964-4B57-99BE-F2090BD35A0D}">
      <dgm:prSet/>
      <dgm:spPr/>
      <dgm:t>
        <a:bodyPr/>
        <a:lstStyle/>
        <a:p>
          <a:endParaRPr lang="en-US"/>
        </a:p>
      </dgm:t>
    </dgm:pt>
    <dgm:pt modelId="{1B8572E5-DB39-4C28-8482-22E25EE84689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573BBFFC-BD88-4EA5-8E30-8BD359A7B1F0}" type="parTrans" cxnId="{08560D90-D724-4972-B2BB-3189A408D72E}">
      <dgm:prSet/>
      <dgm:spPr/>
      <dgm:t>
        <a:bodyPr/>
        <a:lstStyle/>
        <a:p>
          <a:endParaRPr lang="en-US"/>
        </a:p>
      </dgm:t>
    </dgm:pt>
    <dgm:pt modelId="{557D72BE-50D3-47BE-8A38-3CFB950C0B78}" type="sibTrans" cxnId="{08560D90-D724-4972-B2BB-3189A408D72E}">
      <dgm:prSet/>
      <dgm:spPr/>
      <dgm:t>
        <a:bodyPr/>
        <a:lstStyle/>
        <a:p>
          <a:endParaRPr lang="en-US"/>
        </a:p>
      </dgm:t>
    </dgm:pt>
    <dgm:pt modelId="{A25EA161-0642-48C0-9DEE-95D3B37EFD33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C2413C55-4422-4EAC-85AA-6EBD203906F9}" type="parTrans" cxnId="{2ABCA501-248B-40B3-8BF0-91D451649390}">
      <dgm:prSet/>
      <dgm:spPr/>
      <dgm:t>
        <a:bodyPr/>
        <a:lstStyle/>
        <a:p>
          <a:endParaRPr lang="en-US"/>
        </a:p>
      </dgm:t>
    </dgm:pt>
    <dgm:pt modelId="{5F17580A-8314-47B3-9DBF-1037207A4A60}" type="sibTrans" cxnId="{2ABCA501-248B-40B3-8BF0-91D451649390}">
      <dgm:prSet/>
      <dgm:spPr/>
      <dgm:t>
        <a:bodyPr/>
        <a:lstStyle/>
        <a:p>
          <a:endParaRPr lang="en-US"/>
        </a:p>
      </dgm:t>
    </dgm:pt>
    <dgm:pt modelId="{58506D4C-D2D4-4CEA-9241-BA8BB27C3B4E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7ABD1DB3-4915-4719-B25B-AE867CDC45E8}" type="parTrans" cxnId="{D0300293-1908-4F7A-A32C-3B1EC1F47C80}">
      <dgm:prSet/>
      <dgm:spPr/>
      <dgm:t>
        <a:bodyPr/>
        <a:lstStyle/>
        <a:p>
          <a:endParaRPr lang="en-US"/>
        </a:p>
      </dgm:t>
    </dgm:pt>
    <dgm:pt modelId="{C903FCA5-E589-4B23-8335-8B888177570E}" type="sibTrans" cxnId="{D0300293-1908-4F7A-A32C-3B1EC1F47C80}">
      <dgm:prSet/>
      <dgm:spPr/>
      <dgm:t>
        <a:bodyPr/>
        <a:lstStyle/>
        <a:p>
          <a:endParaRPr lang="en-US"/>
        </a:p>
      </dgm:t>
    </dgm:pt>
    <dgm:pt modelId="{490BB0D9-C9CE-47B8-8894-D47F0C930796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A0442B79-E5B6-4904-A6BA-938DE8C66469}" type="parTrans" cxnId="{12FC9B4A-A4D6-41C0-A414-08CEE8E6516A}">
      <dgm:prSet/>
      <dgm:spPr/>
      <dgm:t>
        <a:bodyPr/>
        <a:lstStyle/>
        <a:p>
          <a:endParaRPr lang="en-US"/>
        </a:p>
      </dgm:t>
    </dgm:pt>
    <dgm:pt modelId="{988365A9-54F4-40E8-A102-36286BDFFB2B}" type="sibTrans" cxnId="{12FC9B4A-A4D6-41C0-A414-08CEE8E6516A}">
      <dgm:prSet/>
      <dgm:spPr/>
      <dgm:t>
        <a:bodyPr/>
        <a:lstStyle/>
        <a:p>
          <a:endParaRPr lang="en-US"/>
        </a:p>
      </dgm:t>
    </dgm:pt>
    <dgm:pt modelId="{D7EE5F89-9D40-4AE3-A8A2-9D78BD815DD5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31E5311C-F8D7-4A3F-999C-38F6E7CF3F35}" type="parTrans" cxnId="{F60E8B95-CA4A-4CBB-88EE-76B63FD9728C}">
      <dgm:prSet/>
      <dgm:spPr/>
      <dgm:t>
        <a:bodyPr/>
        <a:lstStyle/>
        <a:p>
          <a:endParaRPr lang="en-US"/>
        </a:p>
      </dgm:t>
    </dgm:pt>
    <dgm:pt modelId="{5F533AD0-5D56-4DC7-B737-47D00B215398}" type="sibTrans" cxnId="{F60E8B95-CA4A-4CBB-88EE-76B63FD9728C}">
      <dgm:prSet/>
      <dgm:spPr/>
      <dgm:t>
        <a:bodyPr/>
        <a:lstStyle/>
        <a:p>
          <a:endParaRPr lang="en-US"/>
        </a:p>
      </dgm:t>
    </dgm:pt>
    <dgm:pt modelId="{A0B36832-74F6-4018-9B4B-15796B174625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C008C96C-3B56-402C-A075-9AFE79A94BE2}" type="parTrans" cxnId="{7D3CCA5D-832C-42FF-9569-8CA6C5CC2C25}">
      <dgm:prSet/>
      <dgm:spPr/>
      <dgm:t>
        <a:bodyPr/>
        <a:lstStyle/>
        <a:p>
          <a:endParaRPr lang="en-US"/>
        </a:p>
      </dgm:t>
    </dgm:pt>
    <dgm:pt modelId="{4777DC7C-945C-4D67-95D3-F8E6FE1834E0}" type="sibTrans" cxnId="{7D3CCA5D-832C-42FF-9569-8CA6C5CC2C25}">
      <dgm:prSet/>
      <dgm:spPr/>
      <dgm:t>
        <a:bodyPr/>
        <a:lstStyle/>
        <a:p>
          <a:endParaRPr lang="en-US"/>
        </a:p>
      </dgm:t>
    </dgm:pt>
    <dgm:pt modelId="{CA2251AF-10E8-49EA-920F-781832A62C98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18843944-2C47-4933-8B3B-662D656C877B}" type="parTrans" cxnId="{2883E86F-D993-4CAB-93A4-A00F0B713394}">
      <dgm:prSet/>
      <dgm:spPr/>
      <dgm:t>
        <a:bodyPr/>
        <a:lstStyle/>
        <a:p>
          <a:endParaRPr lang="en-US"/>
        </a:p>
      </dgm:t>
    </dgm:pt>
    <dgm:pt modelId="{11BDF953-AF0F-4985-A999-3C4C77F6F579}" type="sibTrans" cxnId="{2883E86F-D993-4CAB-93A4-A00F0B713394}">
      <dgm:prSet/>
      <dgm:spPr/>
      <dgm:t>
        <a:bodyPr/>
        <a:lstStyle/>
        <a:p>
          <a:endParaRPr lang="en-US"/>
        </a:p>
      </dgm:t>
    </dgm:pt>
    <dgm:pt modelId="{7FBDB727-F714-407D-988A-CD7C6E0A9C09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59A6D125-8A33-418B-B4E2-8B60F336ED63}" type="parTrans" cxnId="{A74D3A30-DB83-4A35-81E8-A2A8490ED19E}">
      <dgm:prSet/>
      <dgm:spPr/>
      <dgm:t>
        <a:bodyPr/>
        <a:lstStyle/>
        <a:p>
          <a:endParaRPr lang="en-US"/>
        </a:p>
      </dgm:t>
    </dgm:pt>
    <dgm:pt modelId="{C5A360ED-BE95-4A39-ABD7-65E57FEF3518}" type="sibTrans" cxnId="{A74D3A30-DB83-4A35-81E8-A2A8490ED19E}">
      <dgm:prSet/>
      <dgm:spPr/>
      <dgm:t>
        <a:bodyPr/>
        <a:lstStyle/>
        <a:p>
          <a:endParaRPr lang="en-US"/>
        </a:p>
      </dgm:t>
    </dgm:pt>
    <dgm:pt modelId="{39ED0EC4-3E44-42A9-8987-59F8B9E16767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483B0446-077B-40CF-B6D4-746C9F329DCE}" type="parTrans" cxnId="{5ABECAB3-6AF0-43EA-9A1F-B38F59604238}">
      <dgm:prSet/>
      <dgm:spPr/>
      <dgm:t>
        <a:bodyPr/>
        <a:lstStyle/>
        <a:p>
          <a:endParaRPr lang="en-US"/>
        </a:p>
      </dgm:t>
    </dgm:pt>
    <dgm:pt modelId="{179B9C08-6153-4659-97BB-F2D0771AF3BB}" type="sibTrans" cxnId="{5ABECAB3-6AF0-43EA-9A1F-B38F59604238}">
      <dgm:prSet/>
      <dgm:spPr/>
      <dgm:t>
        <a:bodyPr/>
        <a:lstStyle/>
        <a:p>
          <a:endParaRPr lang="en-US"/>
        </a:p>
      </dgm:t>
    </dgm:pt>
    <dgm:pt modelId="{00668C17-EF1A-48A9-98E4-37709E0D6726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F083C32A-87FD-47DF-9F60-4B3A35897380}" type="parTrans" cxnId="{1A8F7DBB-E467-4DD6-9765-C8C8056ABBF1}">
      <dgm:prSet/>
      <dgm:spPr/>
      <dgm:t>
        <a:bodyPr/>
        <a:lstStyle/>
        <a:p>
          <a:endParaRPr lang="en-US"/>
        </a:p>
      </dgm:t>
    </dgm:pt>
    <dgm:pt modelId="{79C0CDA3-E603-4922-8FBF-F97FE22D2760}" type="sibTrans" cxnId="{1A8F7DBB-E467-4DD6-9765-C8C8056ABBF1}">
      <dgm:prSet/>
      <dgm:spPr/>
      <dgm:t>
        <a:bodyPr/>
        <a:lstStyle/>
        <a:p>
          <a:endParaRPr lang="en-US"/>
        </a:p>
      </dgm:t>
    </dgm:pt>
    <dgm:pt modelId="{A0140B42-D117-4CED-8BF0-C355AB24F4C0}">
      <dgm:prSet phldrT="[Text]"/>
      <dgm:spPr>
        <a:solidFill>
          <a:srgbClr val="BFB7BE"/>
        </a:solidFill>
      </dgm:spPr>
      <dgm:t>
        <a:bodyPr/>
        <a:lstStyle/>
        <a:p>
          <a:endParaRPr lang="en-US" dirty="0"/>
        </a:p>
      </dgm:t>
    </dgm:pt>
    <dgm:pt modelId="{B9BF41AB-E354-4BA4-8829-A9DAA5CC1B08}" type="parTrans" cxnId="{6134115B-6C06-48CB-8E79-8E960B529109}">
      <dgm:prSet/>
      <dgm:spPr/>
      <dgm:t>
        <a:bodyPr/>
        <a:lstStyle/>
        <a:p>
          <a:endParaRPr lang="en-US"/>
        </a:p>
      </dgm:t>
    </dgm:pt>
    <dgm:pt modelId="{817892C1-54F8-4329-8D0D-F79178C7857E}" type="sibTrans" cxnId="{6134115B-6C06-48CB-8E79-8E960B529109}">
      <dgm:prSet/>
      <dgm:spPr/>
      <dgm:t>
        <a:bodyPr/>
        <a:lstStyle/>
        <a:p>
          <a:endParaRPr lang="en-US"/>
        </a:p>
      </dgm:t>
    </dgm:pt>
    <dgm:pt modelId="{8AEDFB41-3454-481B-95A5-E29B5497D4BE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A2893095-B4AE-4362-A880-5FC84B7E4332}" type="parTrans" cxnId="{8FBF759B-171C-4CDB-83B9-8BC20721F5B3}">
      <dgm:prSet/>
      <dgm:spPr/>
      <dgm:t>
        <a:bodyPr/>
        <a:lstStyle/>
        <a:p>
          <a:endParaRPr lang="en-US"/>
        </a:p>
      </dgm:t>
    </dgm:pt>
    <dgm:pt modelId="{4DB7648B-C09B-402F-8D7A-EF4186FB8DFE}" type="sibTrans" cxnId="{8FBF759B-171C-4CDB-83B9-8BC20721F5B3}">
      <dgm:prSet/>
      <dgm:spPr/>
      <dgm:t>
        <a:bodyPr/>
        <a:lstStyle/>
        <a:p>
          <a:endParaRPr lang="en-US"/>
        </a:p>
      </dgm:t>
    </dgm:pt>
    <dgm:pt modelId="{72FDA6CC-2535-471D-965E-F113555E9B42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108D5EF4-6EB6-4BE2-8847-55C4051E55FF}" type="parTrans" cxnId="{2D79B005-D3F3-41FC-9EE2-FC26AC268171}">
      <dgm:prSet/>
      <dgm:spPr/>
      <dgm:t>
        <a:bodyPr/>
        <a:lstStyle/>
        <a:p>
          <a:endParaRPr lang="en-US"/>
        </a:p>
      </dgm:t>
    </dgm:pt>
    <dgm:pt modelId="{3F65B6E7-65B5-488F-A614-D00CEEA46A91}" type="sibTrans" cxnId="{2D79B005-D3F3-41FC-9EE2-FC26AC268171}">
      <dgm:prSet/>
      <dgm:spPr/>
      <dgm:t>
        <a:bodyPr/>
        <a:lstStyle/>
        <a:p>
          <a:endParaRPr lang="en-US"/>
        </a:p>
      </dgm:t>
    </dgm:pt>
    <dgm:pt modelId="{AD39BECF-1520-4B77-ACF7-88EE84760848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F4332CAB-8C18-4738-B96B-296D2A523DFC}" type="parTrans" cxnId="{BAD69084-699B-4BE5-9FFA-986B04590258}">
      <dgm:prSet/>
      <dgm:spPr/>
      <dgm:t>
        <a:bodyPr/>
        <a:lstStyle/>
        <a:p>
          <a:endParaRPr lang="en-US"/>
        </a:p>
      </dgm:t>
    </dgm:pt>
    <dgm:pt modelId="{87F8B289-AE86-4850-A5E8-48BCF25EAEAA}" type="sibTrans" cxnId="{BAD69084-699B-4BE5-9FFA-986B04590258}">
      <dgm:prSet/>
      <dgm:spPr/>
      <dgm:t>
        <a:bodyPr/>
        <a:lstStyle/>
        <a:p>
          <a:endParaRPr lang="en-US"/>
        </a:p>
      </dgm:t>
    </dgm:pt>
    <dgm:pt modelId="{464168C5-7C2A-4120-B81B-DE3477D43AEA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223AD8C9-D71C-42DC-AAB3-5A92C437D25E}" type="parTrans" cxnId="{86D6E56D-2950-423D-A6A4-1D21D15A4DF2}">
      <dgm:prSet/>
      <dgm:spPr/>
      <dgm:t>
        <a:bodyPr/>
        <a:lstStyle/>
        <a:p>
          <a:endParaRPr lang="en-US"/>
        </a:p>
      </dgm:t>
    </dgm:pt>
    <dgm:pt modelId="{43F00A41-137F-467A-BC71-B0208EB1DD9A}" type="sibTrans" cxnId="{86D6E56D-2950-423D-A6A4-1D21D15A4DF2}">
      <dgm:prSet/>
      <dgm:spPr/>
      <dgm:t>
        <a:bodyPr/>
        <a:lstStyle/>
        <a:p>
          <a:endParaRPr lang="en-US"/>
        </a:p>
      </dgm:t>
    </dgm:pt>
    <dgm:pt modelId="{C2F770BA-04F1-4458-B946-5D4031B15682}">
      <dgm:prSet phldrT="[Text]"/>
      <dgm:spPr>
        <a:solidFill>
          <a:srgbClr val="C9AACC"/>
        </a:solidFill>
      </dgm:spPr>
      <dgm:t>
        <a:bodyPr/>
        <a:lstStyle/>
        <a:p>
          <a:endParaRPr lang="en-US" dirty="0"/>
        </a:p>
      </dgm:t>
    </dgm:pt>
    <dgm:pt modelId="{1C19FB38-989C-4F64-9B75-0D4FC7B60C74}" type="parTrans" cxnId="{DD49DF2E-A9C7-4FD1-B7EC-60B87590BCE9}">
      <dgm:prSet/>
      <dgm:spPr/>
      <dgm:t>
        <a:bodyPr/>
        <a:lstStyle/>
        <a:p>
          <a:endParaRPr lang="en-US"/>
        </a:p>
      </dgm:t>
    </dgm:pt>
    <dgm:pt modelId="{1754C5DE-1051-47A5-98E0-C436162ABD2D}" type="sibTrans" cxnId="{DD49DF2E-A9C7-4FD1-B7EC-60B87590BCE9}">
      <dgm:prSet/>
      <dgm:spPr/>
      <dgm:t>
        <a:bodyPr/>
        <a:lstStyle/>
        <a:p>
          <a:endParaRPr lang="en-US"/>
        </a:p>
      </dgm:t>
    </dgm:pt>
    <dgm:pt modelId="{AA5D04AE-F52D-4CB5-B801-822F909DA629}">
      <dgm:prSet phldrT="[Text]"/>
      <dgm:spPr>
        <a:solidFill>
          <a:srgbClr val="51A8BD"/>
        </a:solidFill>
      </dgm:spPr>
      <dgm:t>
        <a:bodyPr/>
        <a:lstStyle/>
        <a:p>
          <a:endParaRPr lang="en-US" dirty="0"/>
        </a:p>
      </dgm:t>
    </dgm:pt>
    <dgm:pt modelId="{7E48D505-41DA-4DF5-8336-00BC5E97CDFE}" type="parTrans" cxnId="{C6F2CE87-17CA-4336-A9C8-3DE190724CA7}">
      <dgm:prSet/>
      <dgm:spPr/>
      <dgm:t>
        <a:bodyPr/>
        <a:lstStyle/>
        <a:p>
          <a:endParaRPr lang="en-US"/>
        </a:p>
      </dgm:t>
    </dgm:pt>
    <dgm:pt modelId="{9FF8DE51-FF73-4CDF-8D91-826F92E84200}" type="sibTrans" cxnId="{C6F2CE87-17CA-4336-A9C8-3DE190724CA7}">
      <dgm:prSet/>
      <dgm:spPr/>
      <dgm:t>
        <a:bodyPr/>
        <a:lstStyle/>
        <a:p>
          <a:endParaRPr lang="en-US"/>
        </a:p>
      </dgm:t>
    </dgm:pt>
    <dgm:pt modelId="{445151A7-8621-4897-AC04-761937AAF7A6}" type="pres">
      <dgm:prSet presAssocID="{BE86A893-E21E-4402-B9BD-275C8C772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1C99AA4-1F1C-469D-B4EE-8A946A63EDDE}" type="pres">
      <dgm:prSet presAssocID="{60979858-1052-476E-AD75-FB7E92D8DC09}" presName="hierRoot1" presStyleCnt="0">
        <dgm:presLayoutVars>
          <dgm:hierBranch val="init"/>
        </dgm:presLayoutVars>
      </dgm:prSet>
      <dgm:spPr/>
    </dgm:pt>
    <dgm:pt modelId="{BE8B57EC-E6FE-4C09-BC2C-CA24ED91FCD9}" type="pres">
      <dgm:prSet presAssocID="{60979858-1052-476E-AD75-FB7E92D8DC09}" presName="rootComposite1" presStyleCnt="0"/>
      <dgm:spPr/>
    </dgm:pt>
    <dgm:pt modelId="{5E06E558-ED84-4211-9C80-3A386D3A7445}" type="pres">
      <dgm:prSet presAssocID="{60979858-1052-476E-AD75-FB7E92D8DC0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227C3-2F19-4A4C-8F06-CA60651FAAD4}" type="pres">
      <dgm:prSet presAssocID="{60979858-1052-476E-AD75-FB7E92D8DC0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71364D7-7879-462E-9DC0-0B3F9ECE3A77}" type="pres">
      <dgm:prSet presAssocID="{60979858-1052-476E-AD75-FB7E92D8DC09}" presName="hierChild2" presStyleCnt="0"/>
      <dgm:spPr/>
    </dgm:pt>
    <dgm:pt modelId="{ACBC7B66-50C0-4EDA-A84D-89EA6D348FA9}" type="pres">
      <dgm:prSet presAssocID="{44FADBD0-7E44-4E06-9211-27BC1B8D246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E410DCC2-905A-4C87-B544-832F21F66AE8}" type="pres">
      <dgm:prSet presAssocID="{CC89EAEC-6C2A-469D-924B-F194E455B0B6}" presName="hierRoot2" presStyleCnt="0">
        <dgm:presLayoutVars>
          <dgm:hierBranch val="init"/>
        </dgm:presLayoutVars>
      </dgm:prSet>
      <dgm:spPr/>
    </dgm:pt>
    <dgm:pt modelId="{BF27CB81-3B76-474A-BC1D-BC02C4CA0830}" type="pres">
      <dgm:prSet presAssocID="{CC89EAEC-6C2A-469D-924B-F194E455B0B6}" presName="rootComposite" presStyleCnt="0"/>
      <dgm:spPr/>
    </dgm:pt>
    <dgm:pt modelId="{E0E21A26-9D9B-4037-852C-3768500EE579}" type="pres">
      <dgm:prSet presAssocID="{CC89EAEC-6C2A-469D-924B-F194E455B0B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F34D46-6FC7-4831-AFBB-769E338D3B13}" type="pres">
      <dgm:prSet presAssocID="{CC89EAEC-6C2A-469D-924B-F194E455B0B6}" presName="rootConnector" presStyleLbl="node2" presStyleIdx="0" presStyleCnt="4"/>
      <dgm:spPr/>
      <dgm:t>
        <a:bodyPr/>
        <a:lstStyle/>
        <a:p>
          <a:endParaRPr lang="en-US"/>
        </a:p>
      </dgm:t>
    </dgm:pt>
    <dgm:pt modelId="{B83E768E-D473-4D13-9C26-006AA27D8998}" type="pres">
      <dgm:prSet presAssocID="{CC89EAEC-6C2A-469D-924B-F194E455B0B6}" presName="hierChild4" presStyleCnt="0"/>
      <dgm:spPr/>
    </dgm:pt>
    <dgm:pt modelId="{EE98B60E-4A35-48E8-B05A-5ABD88906C97}" type="pres">
      <dgm:prSet presAssocID="{656AD26A-B795-417F-AEC0-8A091995E5DE}" presName="Name37" presStyleLbl="parChTrans1D3" presStyleIdx="0" presStyleCnt="12"/>
      <dgm:spPr/>
      <dgm:t>
        <a:bodyPr/>
        <a:lstStyle/>
        <a:p>
          <a:endParaRPr lang="en-US"/>
        </a:p>
      </dgm:t>
    </dgm:pt>
    <dgm:pt modelId="{ADD5D8A4-C1BA-4E35-B9A0-7A7EDD6CBDFD}" type="pres">
      <dgm:prSet presAssocID="{B7D735F7-0504-46E9-B72F-A7A8494749BA}" presName="hierRoot2" presStyleCnt="0">
        <dgm:presLayoutVars>
          <dgm:hierBranch val="init"/>
        </dgm:presLayoutVars>
      </dgm:prSet>
      <dgm:spPr/>
    </dgm:pt>
    <dgm:pt modelId="{2AAA9BD5-3B5A-4A1E-A481-F46F1794C08C}" type="pres">
      <dgm:prSet presAssocID="{B7D735F7-0504-46E9-B72F-A7A8494749BA}" presName="rootComposite" presStyleCnt="0"/>
      <dgm:spPr/>
    </dgm:pt>
    <dgm:pt modelId="{626952C1-36BD-4522-9911-E83925D750AD}" type="pres">
      <dgm:prSet presAssocID="{B7D735F7-0504-46E9-B72F-A7A8494749BA}" presName="rootText" presStyleLbl="node3" presStyleIdx="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C4292A-1917-4E6F-9A9A-591023C46560}" type="pres">
      <dgm:prSet presAssocID="{B7D735F7-0504-46E9-B72F-A7A8494749BA}" presName="rootConnector" presStyleLbl="node3" presStyleIdx="0" presStyleCnt="12"/>
      <dgm:spPr/>
      <dgm:t>
        <a:bodyPr/>
        <a:lstStyle/>
        <a:p>
          <a:endParaRPr lang="en-US"/>
        </a:p>
      </dgm:t>
    </dgm:pt>
    <dgm:pt modelId="{0B194729-423D-439D-90C7-58E0D8E674BF}" type="pres">
      <dgm:prSet presAssocID="{B7D735F7-0504-46E9-B72F-A7A8494749BA}" presName="hierChild4" presStyleCnt="0"/>
      <dgm:spPr/>
    </dgm:pt>
    <dgm:pt modelId="{7B6E3A57-CBF6-4D8F-B532-C47EEEACF25E}" type="pres">
      <dgm:prSet presAssocID="{2CFD680A-F050-4456-BB67-3B751FE01EAC}" presName="Name37" presStyleLbl="parChTrans1D4" presStyleIdx="0" presStyleCnt="24"/>
      <dgm:spPr/>
      <dgm:t>
        <a:bodyPr/>
        <a:lstStyle/>
        <a:p>
          <a:endParaRPr lang="en-US"/>
        </a:p>
      </dgm:t>
    </dgm:pt>
    <dgm:pt modelId="{5F785E3F-05A5-4B01-939E-B228C7D1D975}" type="pres">
      <dgm:prSet presAssocID="{2F451369-F48E-4C9C-9EDC-DBF1BA2C0343}" presName="hierRoot2" presStyleCnt="0">
        <dgm:presLayoutVars>
          <dgm:hierBranch val="init"/>
        </dgm:presLayoutVars>
      </dgm:prSet>
      <dgm:spPr/>
    </dgm:pt>
    <dgm:pt modelId="{9F875084-3132-49C6-8F7A-401DEBAD096F}" type="pres">
      <dgm:prSet presAssocID="{2F451369-F48E-4C9C-9EDC-DBF1BA2C0343}" presName="rootComposite" presStyleCnt="0"/>
      <dgm:spPr/>
    </dgm:pt>
    <dgm:pt modelId="{878047DE-F580-493E-8E9F-455E206EF339}" type="pres">
      <dgm:prSet presAssocID="{2F451369-F48E-4C9C-9EDC-DBF1BA2C0343}" presName="rootText" presStyleLbl="node4" presStyleIdx="0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EC8098-6A43-42A6-8C26-A41DEC4AFEA2}" type="pres">
      <dgm:prSet presAssocID="{2F451369-F48E-4C9C-9EDC-DBF1BA2C0343}" presName="rootConnector" presStyleLbl="node4" presStyleIdx="0" presStyleCnt="24"/>
      <dgm:spPr/>
      <dgm:t>
        <a:bodyPr/>
        <a:lstStyle/>
        <a:p>
          <a:endParaRPr lang="en-US"/>
        </a:p>
      </dgm:t>
    </dgm:pt>
    <dgm:pt modelId="{3D437E02-F2F5-4B0C-854A-7C390D0F7D92}" type="pres">
      <dgm:prSet presAssocID="{2F451369-F48E-4C9C-9EDC-DBF1BA2C0343}" presName="hierChild4" presStyleCnt="0"/>
      <dgm:spPr/>
    </dgm:pt>
    <dgm:pt modelId="{0209F4DB-D51D-4EAE-8A59-7A39D5056FFE}" type="pres">
      <dgm:prSet presAssocID="{2F451369-F48E-4C9C-9EDC-DBF1BA2C0343}" presName="hierChild5" presStyleCnt="0"/>
      <dgm:spPr/>
    </dgm:pt>
    <dgm:pt modelId="{D9CD04F4-F0D3-48F6-8C93-EB9F84B845AA}" type="pres">
      <dgm:prSet presAssocID="{C17EE33F-B160-4A7E-B203-A84B57CD4CDA}" presName="Name37" presStyleLbl="parChTrans1D4" presStyleIdx="1" presStyleCnt="24"/>
      <dgm:spPr/>
      <dgm:t>
        <a:bodyPr/>
        <a:lstStyle/>
        <a:p>
          <a:endParaRPr lang="en-US"/>
        </a:p>
      </dgm:t>
    </dgm:pt>
    <dgm:pt modelId="{1252698F-EF19-4465-9A79-242EEDB84EFD}" type="pres">
      <dgm:prSet presAssocID="{6FF8C38C-2747-4315-BDE0-0E5E81212A1D}" presName="hierRoot2" presStyleCnt="0">
        <dgm:presLayoutVars>
          <dgm:hierBranch val="init"/>
        </dgm:presLayoutVars>
      </dgm:prSet>
      <dgm:spPr/>
    </dgm:pt>
    <dgm:pt modelId="{FB4404AF-79C7-4FEE-A086-21D9F19BABD8}" type="pres">
      <dgm:prSet presAssocID="{6FF8C38C-2747-4315-BDE0-0E5E81212A1D}" presName="rootComposite" presStyleCnt="0"/>
      <dgm:spPr/>
    </dgm:pt>
    <dgm:pt modelId="{679021F4-E3B4-49B7-AEC0-1A4E86E79771}" type="pres">
      <dgm:prSet presAssocID="{6FF8C38C-2747-4315-BDE0-0E5E81212A1D}" presName="rootText" presStyleLbl="node4" presStyleIdx="1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9A52CD-EE6E-4719-8EFA-1707CB8BD388}" type="pres">
      <dgm:prSet presAssocID="{6FF8C38C-2747-4315-BDE0-0E5E81212A1D}" presName="rootConnector" presStyleLbl="node4" presStyleIdx="1" presStyleCnt="24"/>
      <dgm:spPr/>
      <dgm:t>
        <a:bodyPr/>
        <a:lstStyle/>
        <a:p>
          <a:endParaRPr lang="en-US"/>
        </a:p>
      </dgm:t>
    </dgm:pt>
    <dgm:pt modelId="{B868DFBA-AFA1-4127-9A6F-BC0A3AE088FB}" type="pres">
      <dgm:prSet presAssocID="{6FF8C38C-2747-4315-BDE0-0E5E81212A1D}" presName="hierChild4" presStyleCnt="0"/>
      <dgm:spPr/>
    </dgm:pt>
    <dgm:pt modelId="{99B69C5A-9D42-43A8-B540-A73C3459994A}" type="pres">
      <dgm:prSet presAssocID="{6FF8C38C-2747-4315-BDE0-0E5E81212A1D}" presName="hierChild5" presStyleCnt="0"/>
      <dgm:spPr/>
    </dgm:pt>
    <dgm:pt modelId="{5038635A-91B4-4492-945E-60104744797F}" type="pres">
      <dgm:prSet presAssocID="{B7D735F7-0504-46E9-B72F-A7A8494749BA}" presName="hierChild5" presStyleCnt="0"/>
      <dgm:spPr/>
    </dgm:pt>
    <dgm:pt modelId="{A712E05D-B37B-465C-9F64-8B8B4C753D82}" type="pres">
      <dgm:prSet presAssocID="{CE3B5D5F-1908-4A2E-9AD4-794D72514CCE}" presName="Name37" presStyleLbl="parChTrans1D3" presStyleIdx="1" presStyleCnt="12"/>
      <dgm:spPr/>
      <dgm:t>
        <a:bodyPr/>
        <a:lstStyle/>
        <a:p>
          <a:endParaRPr lang="en-US"/>
        </a:p>
      </dgm:t>
    </dgm:pt>
    <dgm:pt modelId="{06D8565B-3772-4EE8-8DC2-F04969625F2C}" type="pres">
      <dgm:prSet presAssocID="{BA736CF0-AE4A-40C1-BD4B-0EBFA5D1A59D}" presName="hierRoot2" presStyleCnt="0">
        <dgm:presLayoutVars>
          <dgm:hierBranch val="init"/>
        </dgm:presLayoutVars>
      </dgm:prSet>
      <dgm:spPr/>
    </dgm:pt>
    <dgm:pt modelId="{8DECDB98-F455-4F1D-BFC3-B75ECC783CAB}" type="pres">
      <dgm:prSet presAssocID="{BA736CF0-AE4A-40C1-BD4B-0EBFA5D1A59D}" presName="rootComposite" presStyleCnt="0"/>
      <dgm:spPr/>
    </dgm:pt>
    <dgm:pt modelId="{81A2655C-19D1-4787-8146-1E92477D8FFB}" type="pres">
      <dgm:prSet presAssocID="{BA736CF0-AE4A-40C1-BD4B-0EBFA5D1A59D}" presName="rootText" presStyleLbl="node3" presStyleIdx="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69EFA6-A383-463A-AE33-2A360518094A}" type="pres">
      <dgm:prSet presAssocID="{BA736CF0-AE4A-40C1-BD4B-0EBFA5D1A59D}" presName="rootConnector" presStyleLbl="node3" presStyleIdx="1" presStyleCnt="12"/>
      <dgm:spPr/>
      <dgm:t>
        <a:bodyPr/>
        <a:lstStyle/>
        <a:p>
          <a:endParaRPr lang="en-US"/>
        </a:p>
      </dgm:t>
    </dgm:pt>
    <dgm:pt modelId="{ADA32C58-BA86-403D-A04C-B85F1E87E541}" type="pres">
      <dgm:prSet presAssocID="{BA736CF0-AE4A-40C1-BD4B-0EBFA5D1A59D}" presName="hierChild4" presStyleCnt="0"/>
      <dgm:spPr/>
    </dgm:pt>
    <dgm:pt modelId="{FAC5AFC2-6415-4788-B424-905D45596FBB}" type="pres">
      <dgm:prSet presAssocID="{6E8B4715-FF03-4866-8EFE-AE20AD75435B}" presName="Name37" presStyleLbl="parChTrans1D4" presStyleIdx="2" presStyleCnt="24"/>
      <dgm:spPr/>
      <dgm:t>
        <a:bodyPr/>
        <a:lstStyle/>
        <a:p>
          <a:endParaRPr lang="en-US"/>
        </a:p>
      </dgm:t>
    </dgm:pt>
    <dgm:pt modelId="{B92CA262-3FAF-4189-AACC-069678FB4A05}" type="pres">
      <dgm:prSet presAssocID="{47C455D6-74E5-4197-AA22-05AED631CA02}" presName="hierRoot2" presStyleCnt="0">
        <dgm:presLayoutVars>
          <dgm:hierBranch val="init"/>
        </dgm:presLayoutVars>
      </dgm:prSet>
      <dgm:spPr/>
    </dgm:pt>
    <dgm:pt modelId="{F9CB58E5-E11B-4675-8055-3630DEF0A4AF}" type="pres">
      <dgm:prSet presAssocID="{47C455D6-74E5-4197-AA22-05AED631CA02}" presName="rootComposite" presStyleCnt="0"/>
      <dgm:spPr/>
    </dgm:pt>
    <dgm:pt modelId="{4407B37E-F835-4729-AEAA-16161860AFE8}" type="pres">
      <dgm:prSet presAssocID="{47C455D6-74E5-4197-AA22-05AED631CA02}" presName="rootText" presStyleLbl="node4" presStyleIdx="2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9022F2-FC78-4713-B662-DF7E7437EC4F}" type="pres">
      <dgm:prSet presAssocID="{47C455D6-74E5-4197-AA22-05AED631CA02}" presName="rootConnector" presStyleLbl="node4" presStyleIdx="2" presStyleCnt="24"/>
      <dgm:spPr/>
      <dgm:t>
        <a:bodyPr/>
        <a:lstStyle/>
        <a:p>
          <a:endParaRPr lang="en-US"/>
        </a:p>
      </dgm:t>
    </dgm:pt>
    <dgm:pt modelId="{6DA9BCD7-7F26-4414-B53C-022D68CB0503}" type="pres">
      <dgm:prSet presAssocID="{47C455D6-74E5-4197-AA22-05AED631CA02}" presName="hierChild4" presStyleCnt="0"/>
      <dgm:spPr/>
    </dgm:pt>
    <dgm:pt modelId="{7125819A-CF84-40B0-A707-A369F00A0A8A}" type="pres">
      <dgm:prSet presAssocID="{18843944-2C47-4933-8B3B-662D656C877B}" presName="Name37" presStyleLbl="parChTrans1D4" presStyleIdx="3" presStyleCnt="24"/>
      <dgm:spPr/>
      <dgm:t>
        <a:bodyPr/>
        <a:lstStyle/>
        <a:p>
          <a:endParaRPr lang="en-US"/>
        </a:p>
      </dgm:t>
    </dgm:pt>
    <dgm:pt modelId="{D3214B39-D1F3-4023-8A6B-0857BD3B88A2}" type="pres">
      <dgm:prSet presAssocID="{CA2251AF-10E8-49EA-920F-781832A62C98}" presName="hierRoot2" presStyleCnt="0">
        <dgm:presLayoutVars>
          <dgm:hierBranch val="init"/>
        </dgm:presLayoutVars>
      </dgm:prSet>
      <dgm:spPr/>
    </dgm:pt>
    <dgm:pt modelId="{5B46B5F1-43CD-44B6-A69A-43503F462AFC}" type="pres">
      <dgm:prSet presAssocID="{CA2251AF-10E8-49EA-920F-781832A62C98}" presName="rootComposite" presStyleCnt="0"/>
      <dgm:spPr/>
    </dgm:pt>
    <dgm:pt modelId="{575E5102-3FF1-4536-9363-5911ECE13004}" type="pres">
      <dgm:prSet presAssocID="{CA2251AF-10E8-49EA-920F-781832A62C98}" presName="rootText" presStyleLbl="node4" presStyleIdx="3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4F9441-4114-4130-BC44-9785E9AB7C70}" type="pres">
      <dgm:prSet presAssocID="{CA2251AF-10E8-49EA-920F-781832A62C98}" presName="rootConnector" presStyleLbl="node4" presStyleIdx="3" presStyleCnt="24"/>
      <dgm:spPr/>
      <dgm:t>
        <a:bodyPr/>
        <a:lstStyle/>
        <a:p>
          <a:endParaRPr lang="en-US"/>
        </a:p>
      </dgm:t>
    </dgm:pt>
    <dgm:pt modelId="{E72D2932-06C0-4EBD-BC92-363CAC419F35}" type="pres">
      <dgm:prSet presAssocID="{CA2251AF-10E8-49EA-920F-781832A62C98}" presName="hierChild4" presStyleCnt="0"/>
      <dgm:spPr/>
    </dgm:pt>
    <dgm:pt modelId="{DEAB7532-B559-4723-BC4D-13947C4D8F01}" type="pres">
      <dgm:prSet presAssocID="{CA2251AF-10E8-49EA-920F-781832A62C98}" presName="hierChild5" presStyleCnt="0"/>
      <dgm:spPr/>
    </dgm:pt>
    <dgm:pt modelId="{B0CC059E-7400-47BD-B278-672746591A96}" type="pres">
      <dgm:prSet presAssocID="{59A6D125-8A33-418B-B4E2-8B60F336ED63}" presName="Name37" presStyleLbl="parChTrans1D4" presStyleIdx="4" presStyleCnt="24"/>
      <dgm:spPr/>
      <dgm:t>
        <a:bodyPr/>
        <a:lstStyle/>
        <a:p>
          <a:endParaRPr lang="en-US"/>
        </a:p>
      </dgm:t>
    </dgm:pt>
    <dgm:pt modelId="{DC7DDA84-692F-4E13-AA72-94280F4D4A95}" type="pres">
      <dgm:prSet presAssocID="{7FBDB727-F714-407D-988A-CD7C6E0A9C09}" presName="hierRoot2" presStyleCnt="0">
        <dgm:presLayoutVars>
          <dgm:hierBranch val="init"/>
        </dgm:presLayoutVars>
      </dgm:prSet>
      <dgm:spPr/>
    </dgm:pt>
    <dgm:pt modelId="{44277C60-F7D1-4FEA-B66B-14FFF769DB25}" type="pres">
      <dgm:prSet presAssocID="{7FBDB727-F714-407D-988A-CD7C6E0A9C09}" presName="rootComposite" presStyleCnt="0"/>
      <dgm:spPr/>
    </dgm:pt>
    <dgm:pt modelId="{1E1B6EFC-58F9-4E90-AF53-0D85EDC2786F}" type="pres">
      <dgm:prSet presAssocID="{7FBDB727-F714-407D-988A-CD7C6E0A9C09}" presName="rootText" presStyleLbl="node4" presStyleIdx="4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09A457-68E9-4D43-B58A-0EFB253EF6D9}" type="pres">
      <dgm:prSet presAssocID="{7FBDB727-F714-407D-988A-CD7C6E0A9C09}" presName="rootConnector" presStyleLbl="node4" presStyleIdx="4" presStyleCnt="24"/>
      <dgm:spPr/>
      <dgm:t>
        <a:bodyPr/>
        <a:lstStyle/>
        <a:p>
          <a:endParaRPr lang="en-US"/>
        </a:p>
      </dgm:t>
    </dgm:pt>
    <dgm:pt modelId="{755106F4-2F0B-49DC-825A-F3129F08F6AC}" type="pres">
      <dgm:prSet presAssocID="{7FBDB727-F714-407D-988A-CD7C6E0A9C09}" presName="hierChild4" presStyleCnt="0"/>
      <dgm:spPr/>
    </dgm:pt>
    <dgm:pt modelId="{317B7C7F-749E-470B-9D68-89540E722011}" type="pres">
      <dgm:prSet presAssocID="{7FBDB727-F714-407D-988A-CD7C6E0A9C09}" presName="hierChild5" presStyleCnt="0"/>
      <dgm:spPr/>
    </dgm:pt>
    <dgm:pt modelId="{CB07DD8D-0C13-405A-A55F-FAA1A694B27D}" type="pres">
      <dgm:prSet presAssocID="{483B0446-077B-40CF-B6D4-746C9F329DCE}" presName="Name37" presStyleLbl="parChTrans1D4" presStyleIdx="5" presStyleCnt="24"/>
      <dgm:spPr/>
      <dgm:t>
        <a:bodyPr/>
        <a:lstStyle/>
        <a:p>
          <a:endParaRPr lang="en-US"/>
        </a:p>
      </dgm:t>
    </dgm:pt>
    <dgm:pt modelId="{DBB17D14-5571-4919-881E-F98E6520C75E}" type="pres">
      <dgm:prSet presAssocID="{39ED0EC4-3E44-42A9-8987-59F8B9E16767}" presName="hierRoot2" presStyleCnt="0">
        <dgm:presLayoutVars>
          <dgm:hierBranch val="init"/>
        </dgm:presLayoutVars>
      </dgm:prSet>
      <dgm:spPr/>
    </dgm:pt>
    <dgm:pt modelId="{8E746624-439D-4176-974C-555C6D87504B}" type="pres">
      <dgm:prSet presAssocID="{39ED0EC4-3E44-42A9-8987-59F8B9E16767}" presName="rootComposite" presStyleCnt="0"/>
      <dgm:spPr/>
    </dgm:pt>
    <dgm:pt modelId="{6A89F6B4-DFBC-4E3A-8CF9-6DFAC79C9C7F}" type="pres">
      <dgm:prSet presAssocID="{39ED0EC4-3E44-42A9-8987-59F8B9E16767}" presName="rootText" presStyleLbl="node4" presStyleIdx="5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A44A2-4864-44F7-BC62-55DE686D193B}" type="pres">
      <dgm:prSet presAssocID="{39ED0EC4-3E44-42A9-8987-59F8B9E16767}" presName="rootConnector" presStyleLbl="node4" presStyleIdx="5" presStyleCnt="24"/>
      <dgm:spPr/>
      <dgm:t>
        <a:bodyPr/>
        <a:lstStyle/>
        <a:p>
          <a:endParaRPr lang="en-US"/>
        </a:p>
      </dgm:t>
    </dgm:pt>
    <dgm:pt modelId="{E65EF5DD-3902-493E-B8CE-2A79D702F3A2}" type="pres">
      <dgm:prSet presAssocID="{39ED0EC4-3E44-42A9-8987-59F8B9E16767}" presName="hierChild4" presStyleCnt="0"/>
      <dgm:spPr/>
    </dgm:pt>
    <dgm:pt modelId="{99ACCD45-598D-4FF4-BE6A-0731E9557E2A}" type="pres">
      <dgm:prSet presAssocID="{39ED0EC4-3E44-42A9-8987-59F8B9E16767}" presName="hierChild5" presStyleCnt="0"/>
      <dgm:spPr/>
    </dgm:pt>
    <dgm:pt modelId="{4289E916-4D12-44EC-82B9-24FCC199D778}" type="pres">
      <dgm:prSet presAssocID="{47C455D6-74E5-4197-AA22-05AED631CA02}" presName="hierChild5" presStyleCnt="0"/>
      <dgm:spPr/>
    </dgm:pt>
    <dgm:pt modelId="{A93750A9-50F7-4159-9C84-8CCADDCF6033}" type="pres">
      <dgm:prSet presAssocID="{BA736CF0-AE4A-40C1-BD4B-0EBFA5D1A59D}" presName="hierChild5" presStyleCnt="0"/>
      <dgm:spPr/>
    </dgm:pt>
    <dgm:pt modelId="{A3861F04-D233-45EC-A8C2-02AFF1061F64}" type="pres">
      <dgm:prSet presAssocID="{CC89EAEC-6C2A-469D-924B-F194E455B0B6}" presName="hierChild5" presStyleCnt="0"/>
      <dgm:spPr/>
    </dgm:pt>
    <dgm:pt modelId="{E7F6AEA3-5BC0-4BC4-AB6F-B305517BECD2}" type="pres">
      <dgm:prSet presAssocID="{375F62F2-2433-459D-A9D7-A57F811D425B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A3A28BB-4EE7-4644-9E74-06A1812FEE17}" type="pres">
      <dgm:prSet presAssocID="{63DDE605-1825-480A-B758-8F9426F8EF4B}" presName="hierRoot2" presStyleCnt="0">
        <dgm:presLayoutVars>
          <dgm:hierBranch val="init"/>
        </dgm:presLayoutVars>
      </dgm:prSet>
      <dgm:spPr/>
    </dgm:pt>
    <dgm:pt modelId="{38EFB7F7-C8EF-4A87-A1AF-D692452429B6}" type="pres">
      <dgm:prSet presAssocID="{63DDE605-1825-480A-B758-8F9426F8EF4B}" presName="rootComposite" presStyleCnt="0"/>
      <dgm:spPr/>
    </dgm:pt>
    <dgm:pt modelId="{E20BA93C-9337-4579-B298-69BC7D3D0055}" type="pres">
      <dgm:prSet presAssocID="{63DDE605-1825-480A-B758-8F9426F8EF4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783D1E-A758-4BB5-93F6-9422E44E914D}" type="pres">
      <dgm:prSet presAssocID="{63DDE605-1825-480A-B758-8F9426F8EF4B}" presName="rootConnector" presStyleLbl="node2" presStyleIdx="1" presStyleCnt="4"/>
      <dgm:spPr/>
      <dgm:t>
        <a:bodyPr/>
        <a:lstStyle/>
        <a:p>
          <a:endParaRPr lang="en-US"/>
        </a:p>
      </dgm:t>
    </dgm:pt>
    <dgm:pt modelId="{E5F3ED8B-9BA7-4DF3-9BD8-DF0140902C8E}" type="pres">
      <dgm:prSet presAssocID="{63DDE605-1825-480A-B758-8F9426F8EF4B}" presName="hierChild4" presStyleCnt="0"/>
      <dgm:spPr/>
    </dgm:pt>
    <dgm:pt modelId="{F34B7118-44FC-473B-9923-6932F0CDE527}" type="pres">
      <dgm:prSet presAssocID="{0B4C1756-2292-4869-82DA-1D755D3903C2}" presName="Name37" presStyleLbl="parChTrans1D3" presStyleIdx="2" presStyleCnt="12"/>
      <dgm:spPr/>
      <dgm:t>
        <a:bodyPr/>
        <a:lstStyle/>
        <a:p>
          <a:endParaRPr lang="en-US"/>
        </a:p>
      </dgm:t>
    </dgm:pt>
    <dgm:pt modelId="{911418F9-3BEF-4858-B50B-7E0394A7A16F}" type="pres">
      <dgm:prSet presAssocID="{B74EF4E9-B6A4-492E-BE4C-A63058D24B60}" presName="hierRoot2" presStyleCnt="0">
        <dgm:presLayoutVars>
          <dgm:hierBranch val="init"/>
        </dgm:presLayoutVars>
      </dgm:prSet>
      <dgm:spPr/>
    </dgm:pt>
    <dgm:pt modelId="{E0A1B41A-ECDE-469F-BE4C-48E34D7B8BF2}" type="pres">
      <dgm:prSet presAssocID="{B74EF4E9-B6A4-492E-BE4C-A63058D24B60}" presName="rootComposite" presStyleCnt="0"/>
      <dgm:spPr/>
    </dgm:pt>
    <dgm:pt modelId="{7BC0A144-B7B3-4D54-B0B0-EDC01CEB2C4E}" type="pres">
      <dgm:prSet presAssocID="{B74EF4E9-B6A4-492E-BE4C-A63058D24B60}" presName="rootText" presStyleLbl="node3" presStyleIdx="2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DED7BB-01F3-4A92-A283-546332F7A5F0}" type="pres">
      <dgm:prSet presAssocID="{B74EF4E9-B6A4-492E-BE4C-A63058D24B60}" presName="rootConnector" presStyleLbl="node3" presStyleIdx="2" presStyleCnt="12"/>
      <dgm:spPr/>
      <dgm:t>
        <a:bodyPr/>
        <a:lstStyle/>
        <a:p>
          <a:endParaRPr lang="en-US"/>
        </a:p>
      </dgm:t>
    </dgm:pt>
    <dgm:pt modelId="{74EB0933-D756-4529-92D2-1770894A72BF}" type="pres">
      <dgm:prSet presAssocID="{B74EF4E9-B6A4-492E-BE4C-A63058D24B60}" presName="hierChild4" presStyleCnt="0"/>
      <dgm:spPr/>
    </dgm:pt>
    <dgm:pt modelId="{49919718-7151-488E-8993-F5E90EC24087}" type="pres">
      <dgm:prSet presAssocID="{B74EF4E9-B6A4-492E-BE4C-A63058D24B60}" presName="hierChild5" presStyleCnt="0"/>
      <dgm:spPr/>
    </dgm:pt>
    <dgm:pt modelId="{3699D07F-6F2E-4EC3-BB9D-003E51BC8B69}" type="pres">
      <dgm:prSet presAssocID="{815DE9DE-44FB-44D8-8CF6-610E0C510216}" presName="Name37" presStyleLbl="parChTrans1D3" presStyleIdx="3" presStyleCnt="12"/>
      <dgm:spPr/>
      <dgm:t>
        <a:bodyPr/>
        <a:lstStyle/>
        <a:p>
          <a:endParaRPr lang="en-US"/>
        </a:p>
      </dgm:t>
    </dgm:pt>
    <dgm:pt modelId="{894906DF-1DB8-4424-8CBE-CD2519EC453C}" type="pres">
      <dgm:prSet presAssocID="{9FC69BE1-09C0-475F-A04E-7C6C5A7A563B}" presName="hierRoot2" presStyleCnt="0">
        <dgm:presLayoutVars>
          <dgm:hierBranch val="init"/>
        </dgm:presLayoutVars>
      </dgm:prSet>
      <dgm:spPr/>
    </dgm:pt>
    <dgm:pt modelId="{BC8D9D7C-29CE-410B-ABB5-931E0635C738}" type="pres">
      <dgm:prSet presAssocID="{9FC69BE1-09C0-475F-A04E-7C6C5A7A563B}" presName="rootComposite" presStyleCnt="0"/>
      <dgm:spPr/>
    </dgm:pt>
    <dgm:pt modelId="{B3A0BB25-344E-4B33-966C-D40FA45B8401}" type="pres">
      <dgm:prSet presAssocID="{9FC69BE1-09C0-475F-A04E-7C6C5A7A563B}" presName="rootText" presStyleLbl="node3" presStyleIdx="3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AD1D40-740D-4CD4-BEBE-D28D5D07EEB3}" type="pres">
      <dgm:prSet presAssocID="{9FC69BE1-09C0-475F-A04E-7C6C5A7A563B}" presName="rootConnector" presStyleLbl="node3" presStyleIdx="3" presStyleCnt="12"/>
      <dgm:spPr/>
      <dgm:t>
        <a:bodyPr/>
        <a:lstStyle/>
        <a:p>
          <a:endParaRPr lang="en-US"/>
        </a:p>
      </dgm:t>
    </dgm:pt>
    <dgm:pt modelId="{46438D3D-85B1-41BE-9218-1BFCF289280C}" type="pres">
      <dgm:prSet presAssocID="{9FC69BE1-09C0-475F-A04E-7C6C5A7A563B}" presName="hierChild4" presStyleCnt="0"/>
      <dgm:spPr/>
    </dgm:pt>
    <dgm:pt modelId="{908C9AB2-5B70-4649-9D5A-E077E08366AF}" type="pres">
      <dgm:prSet presAssocID="{9FC69BE1-09C0-475F-A04E-7C6C5A7A563B}" presName="hierChild5" presStyleCnt="0"/>
      <dgm:spPr/>
    </dgm:pt>
    <dgm:pt modelId="{B76D3638-8366-4430-90A2-BDDBFAEA7D26}" type="pres">
      <dgm:prSet presAssocID="{63DDE605-1825-480A-B758-8F9426F8EF4B}" presName="hierChild5" presStyleCnt="0"/>
      <dgm:spPr/>
    </dgm:pt>
    <dgm:pt modelId="{607FEBC7-4735-45E4-B06B-31876B6D09E3}" type="pres">
      <dgm:prSet presAssocID="{F5BECBD8-45BF-4470-9C54-C0EC4256E5C1}" presName="Name37" presStyleLbl="parChTrans1D2" presStyleIdx="2" presStyleCnt="4"/>
      <dgm:spPr/>
      <dgm:t>
        <a:bodyPr/>
        <a:lstStyle/>
        <a:p>
          <a:endParaRPr lang="en-US"/>
        </a:p>
      </dgm:t>
    </dgm:pt>
    <dgm:pt modelId="{A90A3ECA-720C-4105-962F-8E234AB65E5C}" type="pres">
      <dgm:prSet presAssocID="{8B51FFCA-7923-4699-9E00-700D7991366D}" presName="hierRoot2" presStyleCnt="0">
        <dgm:presLayoutVars>
          <dgm:hierBranch val="init"/>
        </dgm:presLayoutVars>
      </dgm:prSet>
      <dgm:spPr/>
    </dgm:pt>
    <dgm:pt modelId="{88A3363B-A89B-4388-A212-D1568931219A}" type="pres">
      <dgm:prSet presAssocID="{8B51FFCA-7923-4699-9E00-700D7991366D}" presName="rootComposite" presStyleCnt="0"/>
      <dgm:spPr/>
    </dgm:pt>
    <dgm:pt modelId="{2A3F0C24-4991-49DB-AAD8-F34C9D47B73E}" type="pres">
      <dgm:prSet presAssocID="{8B51FFCA-7923-4699-9E00-700D7991366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1033B5-463E-41D4-93C3-089FE47BFE98}" type="pres">
      <dgm:prSet presAssocID="{8B51FFCA-7923-4699-9E00-700D7991366D}" presName="rootConnector" presStyleLbl="node2" presStyleIdx="2" presStyleCnt="4"/>
      <dgm:spPr/>
      <dgm:t>
        <a:bodyPr/>
        <a:lstStyle/>
        <a:p>
          <a:endParaRPr lang="en-US"/>
        </a:p>
      </dgm:t>
    </dgm:pt>
    <dgm:pt modelId="{77666448-04BE-4294-92D7-7E04E08861BD}" type="pres">
      <dgm:prSet presAssocID="{8B51FFCA-7923-4699-9E00-700D7991366D}" presName="hierChild4" presStyleCnt="0"/>
      <dgm:spPr/>
    </dgm:pt>
    <dgm:pt modelId="{303C59B6-274A-4DE2-B012-1D1E1A71AE3E}" type="pres">
      <dgm:prSet presAssocID="{5AABF683-523F-4941-BAD8-6C7E503C54CB}" presName="Name37" presStyleLbl="parChTrans1D3" presStyleIdx="4" presStyleCnt="12"/>
      <dgm:spPr/>
      <dgm:t>
        <a:bodyPr/>
        <a:lstStyle/>
        <a:p>
          <a:endParaRPr lang="en-US"/>
        </a:p>
      </dgm:t>
    </dgm:pt>
    <dgm:pt modelId="{A52F27B8-05DC-49D3-BF13-570FDFA105B0}" type="pres">
      <dgm:prSet presAssocID="{5B66B3FF-CE59-4A22-9FA8-42E68DA1BA40}" presName="hierRoot2" presStyleCnt="0">
        <dgm:presLayoutVars>
          <dgm:hierBranch val="init"/>
        </dgm:presLayoutVars>
      </dgm:prSet>
      <dgm:spPr/>
    </dgm:pt>
    <dgm:pt modelId="{476E6BD7-5203-4DA5-B5B0-9E965D86E325}" type="pres">
      <dgm:prSet presAssocID="{5B66B3FF-CE59-4A22-9FA8-42E68DA1BA40}" presName="rootComposite" presStyleCnt="0"/>
      <dgm:spPr/>
    </dgm:pt>
    <dgm:pt modelId="{58A61309-C863-40B2-A487-054A635D7555}" type="pres">
      <dgm:prSet presAssocID="{5B66B3FF-CE59-4A22-9FA8-42E68DA1BA40}" presName="rootText" presStyleLbl="node3" presStyleIdx="4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B6B682-C502-4B74-B5BA-D2562295D3C6}" type="pres">
      <dgm:prSet presAssocID="{5B66B3FF-CE59-4A22-9FA8-42E68DA1BA40}" presName="rootConnector" presStyleLbl="node3" presStyleIdx="4" presStyleCnt="12"/>
      <dgm:spPr/>
      <dgm:t>
        <a:bodyPr/>
        <a:lstStyle/>
        <a:p>
          <a:endParaRPr lang="en-US"/>
        </a:p>
      </dgm:t>
    </dgm:pt>
    <dgm:pt modelId="{C804FD3A-97F2-4851-BB94-395843B5EF01}" type="pres">
      <dgm:prSet presAssocID="{5B66B3FF-CE59-4A22-9FA8-42E68DA1BA40}" presName="hierChild4" presStyleCnt="0"/>
      <dgm:spPr/>
    </dgm:pt>
    <dgm:pt modelId="{3CB08868-AA4B-4A1D-BB19-12E0FAC831FE}" type="pres">
      <dgm:prSet presAssocID="{A0442B79-E5B6-4904-A6BA-938DE8C66469}" presName="Name37" presStyleLbl="parChTrans1D4" presStyleIdx="6" presStyleCnt="24"/>
      <dgm:spPr/>
      <dgm:t>
        <a:bodyPr/>
        <a:lstStyle/>
        <a:p>
          <a:endParaRPr lang="en-US"/>
        </a:p>
      </dgm:t>
    </dgm:pt>
    <dgm:pt modelId="{3D18DFA6-722F-42B5-A552-FB1459955075}" type="pres">
      <dgm:prSet presAssocID="{490BB0D9-C9CE-47B8-8894-D47F0C930796}" presName="hierRoot2" presStyleCnt="0">
        <dgm:presLayoutVars>
          <dgm:hierBranch val="init"/>
        </dgm:presLayoutVars>
      </dgm:prSet>
      <dgm:spPr/>
    </dgm:pt>
    <dgm:pt modelId="{C11F4EB9-E062-4534-8DE6-8FA1EE615F80}" type="pres">
      <dgm:prSet presAssocID="{490BB0D9-C9CE-47B8-8894-D47F0C930796}" presName="rootComposite" presStyleCnt="0"/>
      <dgm:spPr/>
    </dgm:pt>
    <dgm:pt modelId="{D7AF47DA-0CD8-4A04-A8D8-735C1BA7F0E6}" type="pres">
      <dgm:prSet presAssocID="{490BB0D9-C9CE-47B8-8894-D47F0C930796}" presName="rootText" presStyleLbl="node4" presStyleIdx="6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F606B5-F1DB-4EC4-835E-6D118A3BBF5D}" type="pres">
      <dgm:prSet presAssocID="{490BB0D9-C9CE-47B8-8894-D47F0C930796}" presName="rootConnector" presStyleLbl="node4" presStyleIdx="6" presStyleCnt="24"/>
      <dgm:spPr/>
      <dgm:t>
        <a:bodyPr/>
        <a:lstStyle/>
        <a:p>
          <a:endParaRPr lang="en-US"/>
        </a:p>
      </dgm:t>
    </dgm:pt>
    <dgm:pt modelId="{7AC0DC09-731E-4843-B607-17548A9554C3}" type="pres">
      <dgm:prSet presAssocID="{490BB0D9-C9CE-47B8-8894-D47F0C930796}" presName="hierChild4" presStyleCnt="0"/>
      <dgm:spPr/>
    </dgm:pt>
    <dgm:pt modelId="{D15A308B-3E73-479B-984E-EC1345DF2D59}" type="pres">
      <dgm:prSet presAssocID="{490BB0D9-C9CE-47B8-8894-D47F0C930796}" presName="hierChild5" presStyleCnt="0"/>
      <dgm:spPr/>
    </dgm:pt>
    <dgm:pt modelId="{B784A932-268C-4DD6-8564-3607EEDD29D4}" type="pres">
      <dgm:prSet presAssocID="{31E5311C-F8D7-4A3F-999C-38F6E7CF3F35}" presName="Name37" presStyleLbl="parChTrans1D4" presStyleIdx="7" presStyleCnt="24"/>
      <dgm:spPr/>
      <dgm:t>
        <a:bodyPr/>
        <a:lstStyle/>
        <a:p>
          <a:endParaRPr lang="en-US"/>
        </a:p>
      </dgm:t>
    </dgm:pt>
    <dgm:pt modelId="{7CA2B191-05BB-4CA9-980D-89600E65878E}" type="pres">
      <dgm:prSet presAssocID="{D7EE5F89-9D40-4AE3-A8A2-9D78BD815DD5}" presName="hierRoot2" presStyleCnt="0">
        <dgm:presLayoutVars>
          <dgm:hierBranch val="init"/>
        </dgm:presLayoutVars>
      </dgm:prSet>
      <dgm:spPr/>
    </dgm:pt>
    <dgm:pt modelId="{5A8A4DF1-F58E-4129-AB71-AD67F811C166}" type="pres">
      <dgm:prSet presAssocID="{D7EE5F89-9D40-4AE3-A8A2-9D78BD815DD5}" presName="rootComposite" presStyleCnt="0"/>
      <dgm:spPr/>
    </dgm:pt>
    <dgm:pt modelId="{90D48D32-E860-456F-903D-66F71F9909E5}" type="pres">
      <dgm:prSet presAssocID="{D7EE5F89-9D40-4AE3-A8A2-9D78BD815DD5}" presName="rootText" presStyleLbl="node4" presStyleIdx="7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231975-9988-4D13-A3F2-4F1AE0987099}" type="pres">
      <dgm:prSet presAssocID="{D7EE5F89-9D40-4AE3-A8A2-9D78BD815DD5}" presName="rootConnector" presStyleLbl="node4" presStyleIdx="7" presStyleCnt="24"/>
      <dgm:spPr/>
      <dgm:t>
        <a:bodyPr/>
        <a:lstStyle/>
        <a:p>
          <a:endParaRPr lang="en-US"/>
        </a:p>
      </dgm:t>
    </dgm:pt>
    <dgm:pt modelId="{68F90968-1638-4BFB-88F6-2E3597B26C1E}" type="pres">
      <dgm:prSet presAssocID="{D7EE5F89-9D40-4AE3-A8A2-9D78BD815DD5}" presName="hierChild4" presStyleCnt="0"/>
      <dgm:spPr/>
    </dgm:pt>
    <dgm:pt modelId="{35AB7FFB-9E39-42A1-B76B-C4269F927D96}" type="pres">
      <dgm:prSet presAssocID="{D7EE5F89-9D40-4AE3-A8A2-9D78BD815DD5}" presName="hierChild5" presStyleCnt="0"/>
      <dgm:spPr/>
    </dgm:pt>
    <dgm:pt modelId="{C43447DC-1C82-454E-839E-95F0C1BB87EF}" type="pres">
      <dgm:prSet presAssocID="{C008C96C-3B56-402C-A075-9AFE79A94BE2}" presName="Name37" presStyleLbl="parChTrans1D4" presStyleIdx="8" presStyleCnt="24"/>
      <dgm:spPr/>
      <dgm:t>
        <a:bodyPr/>
        <a:lstStyle/>
        <a:p>
          <a:endParaRPr lang="en-US"/>
        </a:p>
      </dgm:t>
    </dgm:pt>
    <dgm:pt modelId="{9BA6980E-08D4-4C02-AD4E-EA81233E93EC}" type="pres">
      <dgm:prSet presAssocID="{A0B36832-74F6-4018-9B4B-15796B174625}" presName="hierRoot2" presStyleCnt="0">
        <dgm:presLayoutVars>
          <dgm:hierBranch val="init"/>
        </dgm:presLayoutVars>
      </dgm:prSet>
      <dgm:spPr/>
    </dgm:pt>
    <dgm:pt modelId="{CE3025CD-F256-4E32-9337-5FFB9196E898}" type="pres">
      <dgm:prSet presAssocID="{A0B36832-74F6-4018-9B4B-15796B174625}" presName="rootComposite" presStyleCnt="0"/>
      <dgm:spPr/>
    </dgm:pt>
    <dgm:pt modelId="{866EDF35-850A-4784-884B-F781F416DB8E}" type="pres">
      <dgm:prSet presAssocID="{A0B36832-74F6-4018-9B4B-15796B174625}" presName="rootText" presStyleLbl="node4" presStyleIdx="8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2E9B5C-7B7F-4213-8A67-250845FD1AAD}" type="pres">
      <dgm:prSet presAssocID="{A0B36832-74F6-4018-9B4B-15796B174625}" presName="rootConnector" presStyleLbl="node4" presStyleIdx="8" presStyleCnt="24"/>
      <dgm:spPr/>
      <dgm:t>
        <a:bodyPr/>
        <a:lstStyle/>
        <a:p>
          <a:endParaRPr lang="en-US"/>
        </a:p>
      </dgm:t>
    </dgm:pt>
    <dgm:pt modelId="{7C8768D5-980A-4841-A16E-669FF57C3667}" type="pres">
      <dgm:prSet presAssocID="{A0B36832-74F6-4018-9B4B-15796B174625}" presName="hierChild4" presStyleCnt="0"/>
      <dgm:spPr/>
    </dgm:pt>
    <dgm:pt modelId="{5F3456CA-A088-4401-AA1E-C1CD9939FD11}" type="pres">
      <dgm:prSet presAssocID="{A0B36832-74F6-4018-9B4B-15796B174625}" presName="hierChild5" presStyleCnt="0"/>
      <dgm:spPr/>
    </dgm:pt>
    <dgm:pt modelId="{0ADF31ED-8B0F-4F47-B4E0-AC6724A5B493}" type="pres">
      <dgm:prSet presAssocID="{5B66B3FF-CE59-4A22-9FA8-42E68DA1BA40}" presName="hierChild5" presStyleCnt="0"/>
      <dgm:spPr/>
    </dgm:pt>
    <dgm:pt modelId="{73DF4148-620F-4509-8F8C-EC22A149555E}" type="pres">
      <dgm:prSet presAssocID="{958BACC7-E8A8-48C7-B6DF-FC75D3C495B9}" presName="Name37" presStyleLbl="parChTrans1D3" presStyleIdx="5" presStyleCnt="12"/>
      <dgm:spPr/>
      <dgm:t>
        <a:bodyPr/>
        <a:lstStyle/>
        <a:p>
          <a:endParaRPr lang="en-US"/>
        </a:p>
      </dgm:t>
    </dgm:pt>
    <dgm:pt modelId="{AE4C7722-69B1-4001-A083-EB2EBDCAFE9E}" type="pres">
      <dgm:prSet presAssocID="{EBBFD6AE-37EF-423F-AADE-C92B7ECE710E}" presName="hierRoot2" presStyleCnt="0">
        <dgm:presLayoutVars>
          <dgm:hierBranch val="init"/>
        </dgm:presLayoutVars>
      </dgm:prSet>
      <dgm:spPr/>
    </dgm:pt>
    <dgm:pt modelId="{68430381-1B99-4937-A7CB-AAEEA846E132}" type="pres">
      <dgm:prSet presAssocID="{EBBFD6AE-37EF-423F-AADE-C92B7ECE710E}" presName="rootComposite" presStyleCnt="0"/>
      <dgm:spPr/>
    </dgm:pt>
    <dgm:pt modelId="{6BDB101A-3019-4CB7-90A4-86AB41B04026}" type="pres">
      <dgm:prSet presAssocID="{EBBFD6AE-37EF-423F-AADE-C92B7ECE710E}" presName="rootText" presStyleLbl="node3" presStyleIdx="5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59467-5E61-450E-A89A-84FE6342647D}" type="pres">
      <dgm:prSet presAssocID="{EBBFD6AE-37EF-423F-AADE-C92B7ECE710E}" presName="rootConnector" presStyleLbl="node3" presStyleIdx="5" presStyleCnt="12"/>
      <dgm:spPr/>
      <dgm:t>
        <a:bodyPr/>
        <a:lstStyle/>
        <a:p>
          <a:endParaRPr lang="en-US"/>
        </a:p>
      </dgm:t>
    </dgm:pt>
    <dgm:pt modelId="{4AAF8B9D-9FF4-40C2-865A-1E2A0011FF01}" type="pres">
      <dgm:prSet presAssocID="{EBBFD6AE-37EF-423F-AADE-C92B7ECE710E}" presName="hierChild4" presStyleCnt="0"/>
      <dgm:spPr/>
    </dgm:pt>
    <dgm:pt modelId="{EB968415-B691-4BF5-BB9C-59081087656E}" type="pres">
      <dgm:prSet presAssocID="{9A6A30C1-9724-44CE-B2F7-5FD3DEFDB8CE}" presName="Name37" presStyleLbl="parChTrans1D4" presStyleIdx="9" presStyleCnt="24"/>
      <dgm:spPr/>
      <dgm:t>
        <a:bodyPr/>
        <a:lstStyle/>
        <a:p>
          <a:endParaRPr lang="en-US"/>
        </a:p>
      </dgm:t>
    </dgm:pt>
    <dgm:pt modelId="{9152A57E-31B4-4331-84F3-BD32CF19A954}" type="pres">
      <dgm:prSet presAssocID="{AA905D5B-5DB8-4392-B3F0-DA082C09185A}" presName="hierRoot2" presStyleCnt="0">
        <dgm:presLayoutVars>
          <dgm:hierBranch val="init"/>
        </dgm:presLayoutVars>
      </dgm:prSet>
      <dgm:spPr/>
    </dgm:pt>
    <dgm:pt modelId="{B00C461E-CF62-491E-86FE-3FDBD3EEF216}" type="pres">
      <dgm:prSet presAssocID="{AA905D5B-5DB8-4392-B3F0-DA082C09185A}" presName="rootComposite" presStyleCnt="0"/>
      <dgm:spPr/>
    </dgm:pt>
    <dgm:pt modelId="{0B2ECE32-E0DF-4167-883F-19142D849491}" type="pres">
      <dgm:prSet presAssocID="{AA905D5B-5DB8-4392-B3F0-DA082C09185A}" presName="rootText" presStyleLbl="node4" presStyleIdx="9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B77579-49C4-489D-987F-C4EAC76DD191}" type="pres">
      <dgm:prSet presAssocID="{AA905D5B-5DB8-4392-B3F0-DA082C09185A}" presName="rootConnector" presStyleLbl="node4" presStyleIdx="9" presStyleCnt="24"/>
      <dgm:spPr/>
      <dgm:t>
        <a:bodyPr/>
        <a:lstStyle/>
        <a:p>
          <a:endParaRPr lang="en-US"/>
        </a:p>
      </dgm:t>
    </dgm:pt>
    <dgm:pt modelId="{9C635561-EB8B-4DC3-A0F9-5238B3149A5C}" type="pres">
      <dgm:prSet presAssocID="{AA905D5B-5DB8-4392-B3F0-DA082C09185A}" presName="hierChild4" presStyleCnt="0"/>
      <dgm:spPr/>
    </dgm:pt>
    <dgm:pt modelId="{2094AEBF-8B88-4459-B9D7-8DFA2443E7E5}" type="pres">
      <dgm:prSet presAssocID="{AA905D5B-5DB8-4392-B3F0-DA082C09185A}" presName="hierChild5" presStyleCnt="0"/>
      <dgm:spPr/>
    </dgm:pt>
    <dgm:pt modelId="{40E87073-7AEE-4893-81DE-E6DB763D9925}" type="pres">
      <dgm:prSet presAssocID="{39F723A4-7F5A-46C8-8CE6-AB93B1735983}" presName="Name37" presStyleLbl="parChTrans1D4" presStyleIdx="10" presStyleCnt="24"/>
      <dgm:spPr/>
      <dgm:t>
        <a:bodyPr/>
        <a:lstStyle/>
        <a:p>
          <a:endParaRPr lang="en-US"/>
        </a:p>
      </dgm:t>
    </dgm:pt>
    <dgm:pt modelId="{1A2C3F1A-3F10-454D-9F51-E811C0A5ECDB}" type="pres">
      <dgm:prSet presAssocID="{A003C157-1133-43F3-97C9-B72618373AD9}" presName="hierRoot2" presStyleCnt="0">
        <dgm:presLayoutVars>
          <dgm:hierBranch val="init"/>
        </dgm:presLayoutVars>
      </dgm:prSet>
      <dgm:spPr/>
    </dgm:pt>
    <dgm:pt modelId="{4A6EBD6A-864C-4621-AECD-9141BFD90469}" type="pres">
      <dgm:prSet presAssocID="{A003C157-1133-43F3-97C9-B72618373AD9}" presName="rootComposite" presStyleCnt="0"/>
      <dgm:spPr/>
    </dgm:pt>
    <dgm:pt modelId="{59C716B5-7201-492E-9109-972F20CFAC0D}" type="pres">
      <dgm:prSet presAssocID="{A003C157-1133-43F3-97C9-B72618373AD9}" presName="rootText" presStyleLbl="node4" presStyleIdx="10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D8C94F-C47F-4A3D-85AC-DEF856EC5828}" type="pres">
      <dgm:prSet presAssocID="{A003C157-1133-43F3-97C9-B72618373AD9}" presName="rootConnector" presStyleLbl="node4" presStyleIdx="10" presStyleCnt="24"/>
      <dgm:spPr/>
      <dgm:t>
        <a:bodyPr/>
        <a:lstStyle/>
        <a:p>
          <a:endParaRPr lang="en-US"/>
        </a:p>
      </dgm:t>
    </dgm:pt>
    <dgm:pt modelId="{24403A5C-C259-4BAB-80A7-92F9480FC23B}" type="pres">
      <dgm:prSet presAssocID="{A003C157-1133-43F3-97C9-B72618373AD9}" presName="hierChild4" presStyleCnt="0"/>
      <dgm:spPr/>
    </dgm:pt>
    <dgm:pt modelId="{5239C3ED-846E-46FE-9FC1-2DC924618725}" type="pres">
      <dgm:prSet presAssocID="{A003C157-1133-43F3-97C9-B72618373AD9}" presName="hierChild5" presStyleCnt="0"/>
      <dgm:spPr/>
    </dgm:pt>
    <dgm:pt modelId="{7A1085F1-8FC1-4091-8B5B-DB151E5283CF}" type="pres">
      <dgm:prSet presAssocID="{20E766BD-B89F-4E6E-AF72-16CF2EE9F66F}" presName="Name37" presStyleLbl="parChTrans1D4" presStyleIdx="11" presStyleCnt="24"/>
      <dgm:spPr/>
      <dgm:t>
        <a:bodyPr/>
        <a:lstStyle/>
        <a:p>
          <a:endParaRPr lang="en-US"/>
        </a:p>
      </dgm:t>
    </dgm:pt>
    <dgm:pt modelId="{5DB35798-B9D1-4BA4-9C98-FE582AA3DDEF}" type="pres">
      <dgm:prSet presAssocID="{DAE6ECFF-7E6A-4027-B4ED-6DE4F1AFB1F1}" presName="hierRoot2" presStyleCnt="0">
        <dgm:presLayoutVars>
          <dgm:hierBranch val="init"/>
        </dgm:presLayoutVars>
      </dgm:prSet>
      <dgm:spPr/>
    </dgm:pt>
    <dgm:pt modelId="{8C244015-DED3-4E2E-8986-D0E0A9B5AD86}" type="pres">
      <dgm:prSet presAssocID="{DAE6ECFF-7E6A-4027-B4ED-6DE4F1AFB1F1}" presName="rootComposite" presStyleCnt="0"/>
      <dgm:spPr/>
    </dgm:pt>
    <dgm:pt modelId="{90BE06FF-BF0F-480E-B03B-576A748732F2}" type="pres">
      <dgm:prSet presAssocID="{DAE6ECFF-7E6A-4027-B4ED-6DE4F1AFB1F1}" presName="rootText" presStyleLbl="node4" presStyleIdx="11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A8302D-589C-414F-A88F-C7034092873F}" type="pres">
      <dgm:prSet presAssocID="{DAE6ECFF-7E6A-4027-B4ED-6DE4F1AFB1F1}" presName="rootConnector" presStyleLbl="node4" presStyleIdx="11" presStyleCnt="24"/>
      <dgm:spPr/>
      <dgm:t>
        <a:bodyPr/>
        <a:lstStyle/>
        <a:p>
          <a:endParaRPr lang="en-US"/>
        </a:p>
      </dgm:t>
    </dgm:pt>
    <dgm:pt modelId="{8F5E31BD-79E0-452D-B5A1-BB55E1F5FEF1}" type="pres">
      <dgm:prSet presAssocID="{DAE6ECFF-7E6A-4027-B4ED-6DE4F1AFB1F1}" presName="hierChild4" presStyleCnt="0"/>
      <dgm:spPr/>
    </dgm:pt>
    <dgm:pt modelId="{D708C48D-76D5-489A-A91B-C98CE7A4526C}" type="pres">
      <dgm:prSet presAssocID="{DAE6ECFF-7E6A-4027-B4ED-6DE4F1AFB1F1}" presName="hierChild5" presStyleCnt="0"/>
      <dgm:spPr/>
    </dgm:pt>
    <dgm:pt modelId="{782A754D-B27E-455C-B152-63D30E3123EA}" type="pres">
      <dgm:prSet presAssocID="{EBBFD6AE-37EF-423F-AADE-C92B7ECE710E}" presName="hierChild5" presStyleCnt="0"/>
      <dgm:spPr/>
    </dgm:pt>
    <dgm:pt modelId="{C3A0900C-F03C-4573-9C73-963BC3367742}" type="pres">
      <dgm:prSet presAssocID="{6B06FC05-79E9-4D6E-B211-E45B3EC41B59}" presName="Name37" presStyleLbl="parChTrans1D3" presStyleIdx="6" presStyleCnt="12"/>
      <dgm:spPr/>
      <dgm:t>
        <a:bodyPr/>
        <a:lstStyle/>
        <a:p>
          <a:endParaRPr lang="en-US"/>
        </a:p>
      </dgm:t>
    </dgm:pt>
    <dgm:pt modelId="{E1ADB1AC-960C-4BFA-9DFF-F1A228602176}" type="pres">
      <dgm:prSet presAssocID="{CDC3CE5B-0020-479C-B103-1900CB4B8FA4}" presName="hierRoot2" presStyleCnt="0">
        <dgm:presLayoutVars>
          <dgm:hierBranch val="init"/>
        </dgm:presLayoutVars>
      </dgm:prSet>
      <dgm:spPr/>
    </dgm:pt>
    <dgm:pt modelId="{379D9F77-A395-4CB3-B15D-4FBD2DF7E486}" type="pres">
      <dgm:prSet presAssocID="{CDC3CE5B-0020-479C-B103-1900CB4B8FA4}" presName="rootComposite" presStyleCnt="0"/>
      <dgm:spPr/>
    </dgm:pt>
    <dgm:pt modelId="{91717A56-18D8-4DA8-B080-6F18B46331B4}" type="pres">
      <dgm:prSet presAssocID="{CDC3CE5B-0020-479C-B103-1900CB4B8FA4}" presName="rootText" presStyleLbl="node3" presStyleIdx="6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4F22B8-C39D-4F2F-910E-26BE9CBE4E75}" type="pres">
      <dgm:prSet presAssocID="{CDC3CE5B-0020-479C-B103-1900CB4B8FA4}" presName="rootConnector" presStyleLbl="node3" presStyleIdx="6" presStyleCnt="12"/>
      <dgm:spPr/>
      <dgm:t>
        <a:bodyPr/>
        <a:lstStyle/>
        <a:p>
          <a:endParaRPr lang="en-US"/>
        </a:p>
      </dgm:t>
    </dgm:pt>
    <dgm:pt modelId="{58AC1FAB-9A15-4E35-B690-5BC7C86A9661}" type="pres">
      <dgm:prSet presAssocID="{CDC3CE5B-0020-479C-B103-1900CB4B8FA4}" presName="hierChild4" presStyleCnt="0"/>
      <dgm:spPr/>
    </dgm:pt>
    <dgm:pt modelId="{C9DB245F-D4C8-4CCF-8914-661FF2669AB8}" type="pres">
      <dgm:prSet presAssocID="{CFCD196A-16E7-4455-B2C3-B26218C292FC}" presName="Name37" presStyleLbl="parChTrans1D4" presStyleIdx="12" presStyleCnt="24"/>
      <dgm:spPr/>
      <dgm:t>
        <a:bodyPr/>
        <a:lstStyle/>
        <a:p>
          <a:endParaRPr lang="en-US"/>
        </a:p>
      </dgm:t>
    </dgm:pt>
    <dgm:pt modelId="{BC8738B8-36CE-4B26-A2B1-11BA1DA1C47A}" type="pres">
      <dgm:prSet presAssocID="{17F86051-BB85-4116-A64F-B752006ECB37}" presName="hierRoot2" presStyleCnt="0">
        <dgm:presLayoutVars>
          <dgm:hierBranch val="init"/>
        </dgm:presLayoutVars>
      </dgm:prSet>
      <dgm:spPr/>
    </dgm:pt>
    <dgm:pt modelId="{16CD445D-8AA8-4D47-BD8B-C635AB4E6D03}" type="pres">
      <dgm:prSet presAssocID="{17F86051-BB85-4116-A64F-B752006ECB37}" presName="rootComposite" presStyleCnt="0"/>
      <dgm:spPr/>
    </dgm:pt>
    <dgm:pt modelId="{64314842-85C9-43B5-B89B-C16650217572}" type="pres">
      <dgm:prSet presAssocID="{17F86051-BB85-4116-A64F-B752006ECB37}" presName="rootText" presStyleLbl="node4" presStyleIdx="12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79F195-FCFE-410A-B7D0-ED5F8CF0528D}" type="pres">
      <dgm:prSet presAssocID="{17F86051-BB85-4116-A64F-B752006ECB37}" presName="rootConnector" presStyleLbl="node4" presStyleIdx="12" presStyleCnt="24"/>
      <dgm:spPr/>
      <dgm:t>
        <a:bodyPr/>
        <a:lstStyle/>
        <a:p>
          <a:endParaRPr lang="en-US"/>
        </a:p>
      </dgm:t>
    </dgm:pt>
    <dgm:pt modelId="{8F2ACCB6-27EF-4E10-96DB-428759BF0040}" type="pres">
      <dgm:prSet presAssocID="{17F86051-BB85-4116-A64F-B752006ECB37}" presName="hierChild4" presStyleCnt="0"/>
      <dgm:spPr/>
    </dgm:pt>
    <dgm:pt modelId="{1613ECED-C232-4331-A340-9BA052A09D69}" type="pres">
      <dgm:prSet presAssocID="{B9BF41AB-E354-4BA4-8829-A9DAA5CC1B08}" presName="Name37" presStyleLbl="parChTrans1D4" presStyleIdx="13" presStyleCnt="24"/>
      <dgm:spPr/>
      <dgm:t>
        <a:bodyPr/>
        <a:lstStyle/>
        <a:p>
          <a:endParaRPr lang="en-US"/>
        </a:p>
      </dgm:t>
    </dgm:pt>
    <dgm:pt modelId="{F6314C5B-AF52-469D-8EBB-C6356C8F19D5}" type="pres">
      <dgm:prSet presAssocID="{A0140B42-D117-4CED-8BF0-C355AB24F4C0}" presName="hierRoot2" presStyleCnt="0">
        <dgm:presLayoutVars>
          <dgm:hierBranch val="init"/>
        </dgm:presLayoutVars>
      </dgm:prSet>
      <dgm:spPr/>
    </dgm:pt>
    <dgm:pt modelId="{C65E6343-6CA5-4A51-82FC-E009A502A6CA}" type="pres">
      <dgm:prSet presAssocID="{A0140B42-D117-4CED-8BF0-C355AB24F4C0}" presName="rootComposite" presStyleCnt="0"/>
      <dgm:spPr/>
    </dgm:pt>
    <dgm:pt modelId="{9CFF389E-C520-45F2-B53C-A306B2545F07}" type="pres">
      <dgm:prSet presAssocID="{A0140B42-D117-4CED-8BF0-C355AB24F4C0}" presName="rootText" presStyleLbl="node4" presStyleIdx="13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81941B-A25B-4D82-971F-0D5D9D339CC1}" type="pres">
      <dgm:prSet presAssocID="{A0140B42-D117-4CED-8BF0-C355AB24F4C0}" presName="rootConnector" presStyleLbl="node4" presStyleIdx="13" presStyleCnt="24"/>
      <dgm:spPr/>
      <dgm:t>
        <a:bodyPr/>
        <a:lstStyle/>
        <a:p>
          <a:endParaRPr lang="en-US"/>
        </a:p>
      </dgm:t>
    </dgm:pt>
    <dgm:pt modelId="{B3CA6C9A-3003-462C-AE95-8CC4C9137324}" type="pres">
      <dgm:prSet presAssocID="{A0140B42-D117-4CED-8BF0-C355AB24F4C0}" presName="hierChild4" presStyleCnt="0"/>
      <dgm:spPr/>
    </dgm:pt>
    <dgm:pt modelId="{30C4AC4C-1678-44E7-BF51-FAE149815B72}" type="pres">
      <dgm:prSet presAssocID="{A0140B42-D117-4CED-8BF0-C355AB24F4C0}" presName="hierChild5" presStyleCnt="0"/>
      <dgm:spPr/>
    </dgm:pt>
    <dgm:pt modelId="{163BFAED-D607-40F0-B0EE-E25BC7CCF473}" type="pres">
      <dgm:prSet presAssocID="{6CED0233-A1A2-4D6F-A750-44C30CF15F03}" presName="Name37" presStyleLbl="parChTrans1D4" presStyleIdx="14" presStyleCnt="24"/>
      <dgm:spPr/>
      <dgm:t>
        <a:bodyPr/>
        <a:lstStyle/>
        <a:p>
          <a:endParaRPr lang="en-US"/>
        </a:p>
      </dgm:t>
    </dgm:pt>
    <dgm:pt modelId="{FE95B9AF-5EDA-4F07-9FD1-71FB2B82F9BC}" type="pres">
      <dgm:prSet presAssocID="{B8158E07-9A45-4584-885D-DB0B95AF5BA5}" presName="hierRoot2" presStyleCnt="0">
        <dgm:presLayoutVars>
          <dgm:hierBranch val="init"/>
        </dgm:presLayoutVars>
      </dgm:prSet>
      <dgm:spPr/>
    </dgm:pt>
    <dgm:pt modelId="{26443E02-DB32-4156-9D41-37CFBF0F2D64}" type="pres">
      <dgm:prSet presAssocID="{B8158E07-9A45-4584-885D-DB0B95AF5BA5}" presName="rootComposite" presStyleCnt="0"/>
      <dgm:spPr/>
    </dgm:pt>
    <dgm:pt modelId="{3BB9DEB8-C6AE-4BF4-963B-4EA65BB0DA95}" type="pres">
      <dgm:prSet presAssocID="{B8158E07-9A45-4584-885D-DB0B95AF5BA5}" presName="rootText" presStyleLbl="node4" presStyleIdx="14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F3FCA5-713A-48D1-B75F-065461069416}" type="pres">
      <dgm:prSet presAssocID="{B8158E07-9A45-4584-885D-DB0B95AF5BA5}" presName="rootConnector" presStyleLbl="node4" presStyleIdx="14" presStyleCnt="24"/>
      <dgm:spPr/>
      <dgm:t>
        <a:bodyPr/>
        <a:lstStyle/>
        <a:p>
          <a:endParaRPr lang="en-US"/>
        </a:p>
      </dgm:t>
    </dgm:pt>
    <dgm:pt modelId="{F1D0A0EC-2526-476A-B28C-6C3089049B23}" type="pres">
      <dgm:prSet presAssocID="{B8158E07-9A45-4584-885D-DB0B95AF5BA5}" presName="hierChild4" presStyleCnt="0"/>
      <dgm:spPr/>
    </dgm:pt>
    <dgm:pt modelId="{491C4BA1-D195-42C7-9897-3BD5CA5D7327}" type="pres">
      <dgm:prSet presAssocID="{B8158E07-9A45-4584-885D-DB0B95AF5BA5}" presName="hierChild5" presStyleCnt="0"/>
      <dgm:spPr/>
    </dgm:pt>
    <dgm:pt modelId="{72D92A33-4164-4980-9FC8-AAB26C282AE9}" type="pres">
      <dgm:prSet presAssocID="{573BBFFC-BD88-4EA5-8E30-8BD359A7B1F0}" presName="Name37" presStyleLbl="parChTrans1D4" presStyleIdx="15" presStyleCnt="24"/>
      <dgm:spPr/>
      <dgm:t>
        <a:bodyPr/>
        <a:lstStyle/>
        <a:p>
          <a:endParaRPr lang="en-US"/>
        </a:p>
      </dgm:t>
    </dgm:pt>
    <dgm:pt modelId="{197B2E5D-0AE7-4FC1-9398-31319122A981}" type="pres">
      <dgm:prSet presAssocID="{1B8572E5-DB39-4C28-8482-22E25EE84689}" presName="hierRoot2" presStyleCnt="0">
        <dgm:presLayoutVars>
          <dgm:hierBranch val="init"/>
        </dgm:presLayoutVars>
      </dgm:prSet>
      <dgm:spPr/>
    </dgm:pt>
    <dgm:pt modelId="{5D4F4518-3C07-49F0-A2CE-922A568AEB47}" type="pres">
      <dgm:prSet presAssocID="{1B8572E5-DB39-4C28-8482-22E25EE84689}" presName="rootComposite" presStyleCnt="0"/>
      <dgm:spPr/>
    </dgm:pt>
    <dgm:pt modelId="{4E8AF979-7B5B-4D87-A6C9-0FD13BBD7C3B}" type="pres">
      <dgm:prSet presAssocID="{1B8572E5-DB39-4C28-8482-22E25EE84689}" presName="rootText" presStyleLbl="node4" presStyleIdx="15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FD7E9D-0DE4-4E90-B4ED-434E6907AC86}" type="pres">
      <dgm:prSet presAssocID="{1B8572E5-DB39-4C28-8482-22E25EE84689}" presName="rootConnector" presStyleLbl="node4" presStyleIdx="15" presStyleCnt="24"/>
      <dgm:spPr/>
      <dgm:t>
        <a:bodyPr/>
        <a:lstStyle/>
        <a:p>
          <a:endParaRPr lang="en-US"/>
        </a:p>
      </dgm:t>
    </dgm:pt>
    <dgm:pt modelId="{C179688D-3C95-44DE-947D-5B5985C515DF}" type="pres">
      <dgm:prSet presAssocID="{1B8572E5-DB39-4C28-8482-22E25EE84689}" presName="hierChild4" presStyleCnt="0"/>
      <dgm:spPr/>
    </dgm:pt>
    <dgm:pt modelId="{A1D26F6A-9C5A-4DCB-8BCE-162781ED9F3C}" type="pres">
      <dgm:prSet presAssocID="{1B8572E5-DB39-4C28-8482-22E25EE84689}" presName="hierChild5" presStyleCnt="0"/>
      <dgm:spPr/>
    </dgm:pt>
    <dgm:pt modelId="{A0F23E73-AB9E-4D61-9101-A5A59652954E}" type="pres">
      <dgm:prSet presAssocID="{17F86051-BB85-4116-A64F-B752006ECB37}" presName="hierChild5" presStyleCnt="0"/>
      <dgm:spPr/>
    </dgm:pt>
    <dgm:pt modelId="{0CE416E8-4FD8-445B-B331-B817942B4274}" type="pres">
      <dgm:prSet presAssocID="{3F7D0123-DCC1-48A2-865F-18EF293185DC}" presName="Name37" presStyleLbl="parChTrans1D4" presStyleIdx="16" presStyleCnt="24"/>
      <dgm:spPr/>
      <dgm:t>
        <a:bodyPr/>
        <a:lstStyle/>
        <a:p>
          <a:endParaRPr lang="en-US"/>
        </a:p>
      </dgm:t>
    </dgm:pt>
    <dgm:pt modelId="{36DF3028-12B1-4401-816D-9D081181CCF4}" type="pres">
      <dgm:prSet presAssocID="{6EBE8029-46B2-4FD0-A745-433F383E9E53}" presName="hierRoot2" presStyleCnt="0">
        <dgm:presLayoutVars>
          <dgm:hierBranch val="init"/>
        </dgm:presLayoutVars>
      </dgm:prSet>
      <dgm:spPr/>
    </dgm:pt>
    <dgm:pt modelId="{8078ABE0-75FA-4C8A-8D7A-053485D2B9BD}" type="pres">
      <dgm:prSet presAssocID="{6EBE8029-46B2-4FD0-A745-433F383E9E53}" presName="rootComposite" presStyleCnt="0"/>
      <dgm:spPr/>
    </dgm:pt>
    <dgm:pt modelId="{89B3D571-1CA1-4F65-8296-981AD484FD96}" type="pres">
      <dgm:prSet presAssocID="{6EBE8029-46B2-4FD0-A745-433F383E9E53}" presName="rootText" presStyleLbl="node4" presStyleIdx="16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6A93AD-8B7A-4D5A-899D-FF69C9CB040A}" type="pres">
      <dgm:prSet presAssocID="{6EBE8029-46B2-4FD0-A745-433F383E9E53}" presName="rootConnector" presStyleLbl="node4" presStyleIdx="16" presStyleCnt="24"/>
      <dgm:spPr/>
      <dgm:t>
        <a:bodyPr/>
        <a:lstStyle/>
        <a:p>
          <a:endParaRPr lang="en-US"/>
        </a:p>
      </dgm:t>
    </dgm:pt>
    <dgm:pt modelId="{6B787DDF-350D-4507-B8B0-D6FD870B4EDB}" type="pres">
      <dgm:prSet presAssocID="{6EBE8029-46B2-4FD0-A745-433F383E9E53}" presName="hierChild4" presStyleCnt="0"/>
      <dgm:spPr/>
    </dgm:pt>
    <dgm:pt modelId="{3ADE05DF-93D8-444A-8183-CB037FA3ACAE}" type="pres">
      <dgm:prSet presAssocID="{C2413C55-4422-4EAC-85AA-6EBD203906F9}" presName="Name37" presStyleLbl="parChTrans1D4" presStyleIdx="17" presStyleCnt="24"/>
      <dgm:spPr/>
      <dgm:t>
        <a:bodyPr/>
        <a:lstStyle/>
        <a:p>
          <a:endParaRPr lang="en-US"/>
        </a:p>
      </dgm:t>
    </dgm:pt>
    <dgm:pt modelId="{2F53D224-FD13-4359-BA28-6E3228607150}" type="pres">
      <dgm:prSet presAssocID="{A25EA161-0642-48C0-9DEE-95D3B37EFD33}" presName="hierRoot2" presStyleCnt="0">
        <dgm:presLayoutVars>
          <dgm:hierBranch val="init"/>
        </dgm:presLayoutVars>
      </dgm:prSet>
      <dgm:spPr/>
    </dgm:pt>
    <dgm:pt modelId="{5E855313-D61D-43BD-8DC9-B81238F82732}" type="pres">
      <dgm:prSet presAssocID="{A25EA161-0642-48C0-9DEE-95D3B37EFD33}" presName="rootComposite" presStyleCnt="0"/>
      <dgm:spPr/>
    </dgm:pt>
    <dgm:pt modelId="{C48F42FB-4EB0-4E4D-A932-BF71272556A2}" type="pres">
      <dgm:prSet presAssocID="{A25EA161-0642-48C0-9DEE-95D3B37EFD33}" presName="rootText" presStyleLbl="node4" presStyleIdx="17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A576AE-289E-4174-A0ED-FBED96A98C4D}" type="pres">
      <dgm:prSet presAssocID="{A25EA161-0642-48C0-9DEE-95D3B37EFD33}" presName="rootConnector" presStyleLbl="node4" presStyleIdx="17" presStyleCnt="24"/>
      <dgm:spPr/>
      <dgm:t>
        <a:bodyPr/>
        <a:lstStyle/>
        <a:p>
          <a:endParaRPr lang="en-US"/>
        </a:p>
      </dgm:t>
    </dgm:pt>
    <dgm:pt modelId="{B196F9DA-516A-4A99-A2CB-D40DF3A242E9}" type="pres">
      <dgm:prSet presAssocID="{A25EA161-0642-48C0-9DEE-95D3B37EFD33}" presName="hierChild4" presStyleCnt="0"/>
      <dgm:spPr/>
    </dgm:pt>
    <dgm:pt modelId="{D632AD4E-873F-4B5E-AAC6-4AFA78CADE1B}" type="pres">
      <dgm:prSet presAssocID="{A25EA161-0642-48C0-9DEE-95D3B37EFD33}" presName="hierChild5" presStyleCnt="0"/>
      <dgm:spPr/>
    </dgm:pt>
    <dgm:pt modelId="{1E602A02-2694-4419-A858-653987BB302F}" type="pres">
      <dgm:prSet presAssocID="{7ABD1DB3-4915-4719-B25B-AE867CDC45E8}" presName="Name37" presStyleLbl="parChTrans1D4" presStyleIdx="18" presStyleCnt="24"/>
      <dgm:spPr/>
      <dgm:t>
        <a:bodyPr/>
        <a:lstStyle/>
        <a:p>
          <a:endParaRPr lang="en-US"/>
        </a:p>
      </dgm:t>
    </dgm:pt>
    <dgm:pt modelId="{953DE847-B6F9-4591-802C-39F9B3937FD8}" type="pres">
      <dgm:prSet presAssocID="{58506D4C-D2D4-4CEA-9241-BA8BB27C3B4E}" presName="hierRoot2" presStyleCnt="0">
        <dgm:presLayoutVars>
          <dgm:hierBranch val="init"/>
        </dgm:presLayoutVars>
      </dgm:prSet>
      <dgm:spPr/>
    </dgm:pt>
    <dgm:pt modelId="{57B3766E-4D70-4878-947E-0BAC4C6C83DC}" type="pres">
      <dgm:prSet presAssocID="{58506D4C-D2D4-4CEA-9241-BA8BB27C3B4E}" presName="rootComposite" presStyleCnt="0"/>
      <dgm:spPr/>
    </dgm:pt>
    <dgm:pt modelId="{6D5DEC6E-87C7-49C8-8714-5BB0EE0F153A}" type="pres">
      <dgm:prSet presAssocID="{58506D4C-D2D4-4CEA-9241-BA8BB27C3B4E}" presName="rootText" presStyleLbl="node4" presStyleIdx="18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BEC7E6-87E8-4CA7-8C8E-9CC847CCC06F}" type="pres">
      <dgm:prSet presAssocID="{58506D4C-D2D4-4CEA-9241-BA8BB27C3B4E}" presName="rootConnector" presStyleLbl="node4" presStyleIdx="18" presStyleCnt="24"/>
      <dgm:spPr/>
      <dgm:t>
        <a:bodyPr/>
        <a:lstStyle/>
        <a:p>
          <a:endParaRPr lang="en-US"/>
        </a:p>
      </dgm:t>
    </dgm:pt>
    <dgm:pt modelId="{C3F8BEE1-3C0E-4346-8E02-513273502649}" type="pres">
      <dgm:prSet presAssocID="{58506D4C-D2D4-4CEA-9241-BA8BB27C3B4E}" presName="hierChild4" presStyleCnt="0"/>
      <dgm:spPr/>
    </dgm:pt>
    <dgm:pt modelId="{D47442D6-C8A9-4FF6-8E6A-58839C9989D9}" type="pres">
      <dgm:prSet presAssocID="{58506D4C-D2D4-4CEA-9241-BA8BB27C3B4E}" presName="hierChild5" presStyleCnt="0"/>
      <dgm:spPr/>
    </dgm:pt>
    <dgm:pt modelId="{87C48ED0-C188-4048-881C-4C295DBAEFB4}" type="pres">
      <dgm:prSet presAssocID="{6EBE8029-46B2-4FD0-A745-433F383E9E53}" presName="hierChild5" presStyleCnt="0"/>
      <dgm:spPr/>
    </dgm:pt>
    <dgm:pt modelId="{86FA3176-AFF1-420A-81EC-83AA2C58516E}" type="pres">
      <dgm:prSet presAssocID="{CDC3CE5B-0020-479C-B103-1900CB4B8FA4}" presName="hierChild5" presStyleCnt="0"/>
      <dgm:spPr/>
    </dgm:pt>
    <dgm:pt modelId="{879D420D-8B8F-466F-9A95-651FFA38DD1A}" type="pres">
      <dgm:prSet presAssocID="{8B51FFCA-7923-4699-9E00-700D7991366D}" presName="hierChild5" presStyleCnt="0"/>
      <dgm:spPr/>
    </dgm:pt>
    <dgm:pt modelId="{356EF58F-AD3D-435B-8A63-9D7C99F78449}" type="pres">
      <dgm:prSet presAssocID="{E44FF77B-E43B-4CE5-8B58-DAD7B6115352}" presName="Name37" presStyleLbl="parChTrans1D2" presStyleIdx="3" presStyleCnt="4"/>
      <dgm:spPr/>
      <dgm:t>
        <a:bodyPr/>
        <a:lstStyle/>
        <a:p>
          <a:endParaRPr lang="en-US"/>
        </a:p>
      </dgm:t>
    </dgm:pt>
    <dgm:pt modelId="{A710DFF0-5266-4EE6-B772-F294435E638F}" type="pres">
      <dgm:prSet presAssocID="{77DD5DC5-19C0-4AA7-8DD7-8BE8D334DD1E}" presName="hierRoot2" presStyleCnt="0">
        <dgm:presLayoutVars>
          <dgm:hierBranch val="init"/>
        </dgm:presLayoutVars>
      </dgm:prSet>
      <dgm:spPr/>
    </dgm:pt>
    <dgm:pt modelId="{9E988957-F1BD-4136-BE51-AA0B301FB366}" type="pres">
      <dgm:prSet presAssocID="{77DD5DC5-19C0-4AA7-8DD7-8BE8D334DD1E}" presName="rootComposite" presStyleCnt="0"/>
      <dgm:spPr/>
    </dgm:pt>
    <dgm:pt modelId="{C75C5AF1-08EC-4F81-956F-E38B80581239}" type="pres">
      <dgm:prSet presAssocID="{77DD5DC5-19C0-4AA7-8DD7-8BE8D334DD1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6B8CE5-2DF7-4A2E-AF20-8A8C1881EED2}" type="pres">
      <dgm:prSet presAssocID="{77DD5DC5-19C0-4AA7-8DD7-8BE8D334DD1E}" presName="rootConnector" presStyleLbl="node2" presStyleIdx="3" presStyleCnt="4"/>
      <dgm:spPr/>
      <dgm:t>
        <a:bodyPr/>
        <a:lstStyle/>
        <a:p>
          <a:endParaRPr lang="en-US"/>
        </a:p>
      </dgm:t>
    </dgm:pt>
    <dgm:pt modelId="{56BF2619-CDB1-411F-8EC5-05E470259289}" type="pres">
      <dgm:prSet presAssocID="{77DD5DC5-19C0-4AA7-8DD7-8BE8D334DD1E}" presName="hierChild4" presStyleCnt="0"/>
      <dgm:spPr/>
    </dgm:pt>
    <dgm:pt modelId="{895C6CC2-88F1-41C7-BFA0-2183B0F38B2F}" type="pres">
      <dgm:prSet presAssocID="{F083C32A-87FD-47DF-9F60-4B3A35897380}" presName="Name37" presStyleLbl="parChTrans1D3" presStyleIdx="7" presStyleCnt="12"/>
      <dgm:spPr/>
      <dgm:t>
        <a:bodyPr/>
        <a:lstStyle/>
        <a:p>
          <a:endParaRPr lang="en-US"/>
        </a:p>
      </dgm:t>
    </dgm:pt>
    <dgm:pt modelId="{A49A2A84-362F-4212-B097-A72DE890851A}" type="pres">
      <dgm:prSet presAssocID="{00668C17-EF1A-48A9-98E4-37709E0D6726}" presName="hierRoot2" presStyleCnt="0">
        <dgm:presLayoutVars>
          <dgm:hierBranch val="init"/>
        </dgm:presLayoutVars>
      </dgm:prSet>
      <dgm:spPr/>
    </dgm:pt>
    <dgm:pt modelId="{215EAF1C-3374-4896-89A0-D75DE46F11B8}" type="pres">
      <dgm:prSet presAssocID="{00668C17-EF1A-48A9-98E4-37709E0D6726}" presName="rootComposite" presStyleCnt="0"/>
      <dgm:spPr/>
    </dgm:pt>
    <dgm:pt modelId="{270BC6E3-1006-4D5C-8A95-3AED734576BB}" type="pres">
      <dgm:prSet presAssocID="{00668C17-EF1A-48A9-98E4-37709E0D6726}" presName="rootText" presStyleLbl="node3" presStyleIdx="7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4C1A1B-CC83-4CC4-87F1-6D15339A9541}" type="pres">
      <dgm:prSet presAssocID="{00668C17-EF1A-48A9-98E4-37709E0D6726}" presName="rootConnector" presStyleLbl="node3" presStyleIdx="7" presStyleCnt="12"/>
      <dgm:spPr/>
      <dgm:t>
        <a:bodyPr/>
        <a:lstStyle/>
        <a:p>
          <a:endParaRPr lang="en-US"/>
        </a:p>
      </dgm:t>
    </dgm:pt>
    <dgm:pt modelId="{32F0A838-CD84-42A1-8AC1-71095EF65629}" type="pres">
      <dgm:prSet presAssocID="{00668C17-EF1A-48A9-98E4-37709E0D6726}" presName="hierChild4" presStyleCnt="0"/>
      <dgm:spPr/>
    </dgm:pt>
    <dgm:pt modelId="{C7DE916D-E11D-4343-984C-47353740F8F1}" type="pres">
      <dgm:prSet presAssocID="{00668C17-EF1A-48A9-98E4-37709E0D6726}" presName="hierChild5" presStyleCnt="0"/>
      <dgm:spPr/>
    </dgm:pt>
    <dgm:pt modelId="{EEDA24AD-8CB4-476E-AD38-0BF8315AFB2E}" type="pres">
      <dgm:prSet presAssocID="{87B877A9-C4F7-4B7B-A322-9740F1BE1793}" presName="Name37" presStyleLbl="parChTrans1D3" presStyleIdx="8" presStyleCnt="12"/>
      <dgm:spPr/>
      <dgm:t>
        <a:bodyPr/>
        <a:lstStyle/>
        <a:p>
          <a:endParaRPr lang="en-US"/>
        </a:p>
      </dgm:t>
    </dgm:pt>
    <dgm:pt modelId="{3105266F-7F4E-4FAC-93E7-63C61027490A}" type="pres">
      <dgm:prSet presAssocID="{1334A439-F6BB-4EB1-B6F7-C74D241A7DFF}" presName="hierRoot2" presStyleCnt="0">
        <dgm:presLayoutVars>
          <dgm:hierBranch val="init"/>
        </dgm:presLayoutVars>
      </dgm:prSet>
      <dgm:spPr/>
    </dgm:pt>
    <dgm:pt modelId="{71386229-09D5-4971-9BAC-C8AED6588342}" type="pres">
      <dgm:prSet presAssocID="{1334A439-F6BB-4EB1-B6F7-C74D241A7DFF}" presName="rootComposite" presStyleCnt="0"/>
      <dgm:spPr/>
    </dgm:pt>
    <dgm:pt modelId="{534995F3-56E5-43A9-B9D3-70AA30BD2D32}" type="pres">
      <dgm:prSet presAssocID="{1334A439-F6BB-4EB1-B6F7-C74D241A7DFF}" presName="rootText" presStyleLbl="node3" presStyleIdx="8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55BC5-D240-4DC3-B2E9-70F1EA1759BC}" type="pres">
      <dgm:prSet presAssocID="{1334A439-F6BB-4EB1-B6F7-C74D241A7DFF}" presName="rootConnector" presStyleLbl="node3" presStyleIdx="8" presStyleCnt="12"/>
      <dgm:spPr/>
      <dgm:t>
        <a:bodyPr/>
        <a:lstStyle/>
        <a:p>
          <a:endParaRPr lang="en-US"/>
        </a:p>
      </dgm:t>
    </dgm:pt>
    <dgm:pt modelId="{FAD8EE00-FCB7-4D6C-93CD-0F08EC0E337B}" type="pres">
      <dgm:prSet presAssocID="{1334A439-F6BB-4EB1-B6F7-C74D241A7DFF}" presName="hierChild4" presStyleCnt="0"/>
      <dgm:spPr/>
    </dgm:pt>
    <dgm:pt modelId="{DBA187ED-33EC-4DE6-9475-C3766991F6E9}" type="pres">
      <dgm:prSet presAssocID="{A2893095-B4AE-4362-A880-5FC84B7E4332}" presName="Name37" presStyleLbl="parChTrans1D4" presStyleIdx="19" presStyleCnt="24"/>
      <dgm:spPr/>
      <dgm:t>
        <a:bodyPr/>
        <a:lstStyle/>
        <a:p>
          <a:endParaRPr lang="en-US"/>
        </a:p>
      </dgm:t>
    </dgm:pt>
    <dgm:pt modelId="{620D68FB-F7D6-4AC7-9FE0-4E0487F269BD}" type="pres">
      <dgm:prSet presAssocID="{8AEDFB41-3454-481B-95A5-E29B5497D4BE}" presName="hierRoot2" presStyleCnt="0">
        <dgm:presLayoutVars>
          <dgm:hierBranch val="init"/>
        </dgm:presLayoutVars>
      </dgm:prSet>
      <dgm:spPr/>
    </dgm:pt>
    <dgm:pt modelId="{14187495-FA20-4111-AF7A-F4E823B0C78D}" type="pres">
      <dgm:prSet presAssocID="{8AEDFB41-3454-481B-95A5-E29B5497D4BE}" presName="rootComposite" presStyleCnt="0"/>
      <dgm:spPr/>
    </dgm:pt>
    <dgm:pt modelId="{AA270FFC-E477-4FD3-AF20-259DD0E62ED8}" type="pres">
      <dgm:prSet presAssocID="{8AEDFB41-3454-481B-95A5-E29B5497D4BE}" presName="rootText" presStyleLbl="node4" presStyleIdx="19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7AE12C-8FB7-4234-8308-6ED78B6413D6}" type="pres">
      <dgm:prSet presAssocID="{8AEDFB41-3454-481B-95A5-E29B5497D4BE}" presName="rootConnector" presStyleLbl="node4" presStyleIdx="19" presStyleCnt="24"/>
      <dgm:spPr/>
      <dgm:t>
        <a:bodyPr/>
        <a:lstStyle/>
        <a:p>
          <a:endParaRPr lang="en-US"/>
        </a:p>
      </dgm:t>
    </dgm:pt>
    <dgm:pt modelId="{501EC9EB-00EC-4042-80BA-0FAFF847F8CF}" type="pres">
      <dgm:prSet presAssocID="{8AEDFB41-3454-481B-95A5-E29B5497D4BE}" presName="hierChild4" presStyleCnt="0"/>
      <dgm:spPr/>
    </dgm:pt>
    <dgm:pt modelId="{F791A30D-4B6B-4227-8CAD-D509D37EABD4}" type="pres">
      <dgm:prSet presAssocID="{8AEDFB41-3454-481B-95A5-E29B5497D4BE}" presName="hierChild5" presStyleCnt="0"/>
      <dgm:spPr/>
    </dgm:pt>
    <dgm:pt modelId="{07465872-024E-44B4-8BB8-9F7AF443EAC6}" type="pres">
      <dgm:prSet presAssocID="{108D5EF4-6EB6-4BE2-8847-55C4051E55FF}" presName="Name37" presStyleLbl="parChTrans1D4" presStyleIdx="20" presStyleCnt="24"/>
      <dgm:spPr/>
      <dgm:t>
        <a:bodyPr/>
        <a:lstStyle/>
        <a:p>
          <a:endParaRPr lang="en-US"/>
        </a:p>
      </dgm:t>
    </dgm:pt>
    <dgm:pt modelId="{EEECA45C-44E3-4D67-AB16-1F3AEC348F99}" type="pres">
      <dgm:prSet presAssocID="{72FDA6CC-2535-471D-965E-F113555E9B42}" presName="hierRoot2" presStyleCnt="0">
        <dgm:presLayoutVars>
          <dgm:hierBranch val="init"/>
        </dgm:presLayoutVars>
      </dgm:prSet>
      <dgm:spPr/>
    </dgm:pt>
    <dgm:pt modelId="{068C6E53-3800-4E26-90DF-F68A86A61790}" type="pres">
      <dgm:prSet presAssocID="{72FDA6CC-2535-471D-965E-F113555E9B42}" presName="rootComposite" presStyleCnt="0"/>
      <dgm:spPr/>
    </dgm:pt>
    <dgm:pt modelId="{CE483804-26BC-450E-B5CE-A941C6839611}" type="pres">
      <dgm:prSet presAssocID="{72FDA6CC-2535-471D-965E-F113555E9B42}" presName="rootText" presStyleLbl="node4" presStyleIdx="20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62272A-EB98-43D5-81CB-115250763A2B}" type="pres">
      <dgm:prSet presAssocID="{72FDA6CC-2535-471D-965E-F113555E9B42}" presName="rootConnector" presStyleLbl="node4" presStyleIdx="20" presStyleCnt="24"/>
      <dgm:spPr/>
      <dgm:t>
        <a:bodyPr/>
        <a:lstStyle/>
        <a:p>
          <a:endParaRPr lang="en-US"/>
        </a:p>
      </dgm:t>
    </dgm:pt>
    <dgm:pt modelId="{FAB0F9A8-D6A2-4F95-B754-815163C78B86}" type="pres">
      <dgm:prSet presAssocID="{72FDA6CC-2535-471D-965E-F113555E9B42}" presName="hierChild4" presStyleCnt="0"/>
      <dgm:spPr/>
    </dgm:pt>
    <dgm:pt modelId="{743E2018-14DB-43E5-8B2E-EAF0993C7E1D}" type="pres">
      <dgm:prSet presAssocID="{72FDA6CC-2535-471D-965E-F113555E9B42}" presName="hierChild5" presStyleCnt="0"/>
      <dgm:spPr/>
    </dgm:pt>
    <dgm:pt modelId="{D7D37DCD-62C4-46DF-906E-A73B4417593A}" type="pres">
      <dgm:prSet presAssocID="{F4332CAB-8C18-4738-B96B-296D2A523DFC}" presName="Name37" presStyleLbl="parChTrans1D4" presStyleIdx="21" presStyleCnt="24"/>
      <dgm:spPr/>
      <dgm:t>
        <a:bodyPr/>
        <a:lstStyle/>
        <a:p>
          <a:endParaRPr lang="en-US"/>
        </a:p>
      </dgm:t>
    </dgm:pt>
    <dgm:pt modelId="{0BAC2BE2-58CC-4142-91B1-4519A7663ABA}" type="pres">
      <dgm:prSet presAssocID="{AD39BECF-1520-4B77-ACF7-88EE84760848}" presName="hierRoot2" presStyleCnt="0">
        <dgm:presLayoutVars>
          <dgm:hierBranch val="init"/>
        </dgm:presLayoutVars>
      </dgm:prSet>
      <dgm:spPr/>
    </dgm:pt>
    <dgm:pt modelId="{53D6D764-33A6-467D-BA04-E9A49B61905F}" type="pres">
      <dgm:prSet presAssocID="{AD39BECF-1520-4B77-ACF7-88EE84760848}" presName="rootComposite" presStyleCnt="0"/>
      <dgm:spPr/>
    </dgm:pt>
    <dgm:pt modelId="{53C3FDB4-A6EF-499D-AEE3-24F55918430A}" type="pres">
      <dgm:prSet presAssocID="{AD39BECF-1520-4B77-ACF7-88EE84760848}" presName="rootText" presStyleLbl="node4" presStyleIdx="21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7F81E8-9E75-4659-835B-58F442C4AD36}" type="pres">
      <dgm:prSet presAssocID="{AD39BECF-1520-4B77-ACF7-88EE84760848}" presName="rootConnector" presStyleLbl="node4" presStyleIdx="21" presStyleCnt="24"/>
      <dgm:spPr/>
      <dgm:t>
        <a:bodyPr/>
        <a:lstStyle/>
        <a:p>
          <a:endParaRPr lang="en-US"/>
        </a:p>
      </dgm:t>
    </dgm:pt>
    <dgm:pt modelId="{D68C49D5-529A-41DD-8FD2-99A609D65B80}" type="pres">
      <dgm:prSet presAssocID="{AD39BECF-1520-4B77-ACF7-88EE84760848}" presName="hierChild4" presStyleCnt="0"/>
      <dgm:spPr/>
    </dgm:pt>
    <dgm:pt modelId="{CA9F5CB2-60BD-403B-85CD-51FAC4B3CA00}" type="pres">
      <dgm:prSet presAssocID="{AD39BECF-1520-4B77-ACF7-88EE84760848}" presName="hierChild5" presStyleCnt="0"/>
      <dgm:spPr/>
    </dgm:pt>
    <dgm:pt modelId="{2951C7E6-1A57-4416-99B4-F69D28C80227}" type="pres">
      <dgm:prSet presAssocID="{223AD8C9-D71C-42DC-AAB3-5A92C437D25E}" presName="Name37" presStyleLbl="parChTrans1D4" presStyleIdx="22" presStyleCnt="24"/>
      <dgm:spPr/>
      <dgm:t>
        <a:bodyPr/>
        <a:lstStyle/>
        <a:p>
          <a:endParaRPr lang="en-US"/>
        </a:p>
      </dgm:t>
    </dgm:pt>
    <dgm:pt modelId="{95AC2073-48C0-4793-97E1-DE833D1A2359}" type="pres">
      <dgm:prSet presAssocID="{464168C5-7C2A-4120-B81B-DE3477D43AEA}" presName="hierRoot2" presStyleCnt="0">
        <dgm:presLayoutVars>
          <dgm:hierBranch val="init"/>
        </dgm:presLayoutVars>
      </dgm:prSet>
      <dgm:spPr/>
    </dgm:pt>
    <dgm:pt modelId="{231B7AD7-A931-4683-9FDD-2BF35762BC9A}" type="pres">
      <dgm:prSet presAssocID="{464168C5-7C2A-4120-B81B-DE3477D43AEA}" presName="rootComposite" presStyleCnt="0"/>
      <dgm:spPr/>
    </dgm:pt>
    <dgm:pt modelId="{DC99E39F-B582-4FD4-BAB3-B8DF3D6C8E35}" type="pres">
      <dgm:prSet presAssocID="{464168C5-7C2A-4120-B81B-DE3477D43AEA}" presName="rootText" presStyleLbl="node4" presStyleIdx="22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F190EB-3A83-4EEA-9E4B-887C2D00D475}" type="pres">
      <dgm:prSet presAssocID="{464168C5-7C2A-4120-B81B-DE3477D43AEA}" presName="rootConnector" presStyleLbl="node4" presStyleIdx="22" presStyleCnt="24"/>
      <dgm:spPr/>
      <dgm:t>
        <a:bodyPr/>
        <a:lstStyle/>
        <a:p>
          <a:endParaRPr lang="en-US"/>
        </a:p>
      </dgm:t>
    </dgm:pt>
    <dgm:pt modelId="{74AC2BB3-1363-4AD4-AD30-743EFEB954C4}" type="pres">
      <dgm:prSet presAssocID="{464168C5-7C2A-4120-B81B-DE3477D43AEA}" presName="hierChild4" presStyleCnt="0"/>
      <dgm:spPr/>
    </dgm:pt>
    <dgm:pt modelId="{9D0C84D3-5AD5-4EBD-82AF-ADCFCF0B2444}" type="pres">
      <dgm:prSet presAssocID="{464168C5-7C2A-4120-B81B-DE3477D43AEA}" presName="hierChild5" presStyleCnt="0"/>
      <dgm:spPr/>
    </dgm:pt>
    <dgm:pt modelId="{C2A0AB03-77DC-42A9-BEBE-F796DA063756}" type="pres">
      <dgm:prSet presAssocID="{1C19FB38-989C-4F64-9B75-0D4FC7B60C74}" presName="Name37" presStyleLbl="parChTrans1D4" presStyleIdx="23" presStyleCnt="24"/>
      <dgm:spPr/>
      <dgm:t>
        <a:bodyPr/>
        <a:lstStyle/>
        <a:p>
          <a:endParaRPr lang="en-US"/>
        </a:p>
      </dgm:t>
    </dgm:pt>
    <dgm:pt modelId="{318EA3D9-8ABA-4C53-BD16-ACA315FA0C97}" type="pres">
      <dgm:prSet presAssocID="{C2F770BA-04F1-4458-B946-5D4031B15682}" presName="hierRoot2" presStyleCnt="0">
        <dgm:presLayoutVars>
          <dgm:hierBranch val="init"/>
        </dgm:presLayoutVars>
      </dgm:prSet>
      <dgm:spPr/>
    </dgm:pt>
    <dgm:pt modelId="{4E0ABA9F-9718-489D-B9F0-BB0C9A3E768C}" type="pres">
      <dgm:prSet presAssocID="{C2F770BA-04F1-4458-B946-5D4031B15682}" presName="rootComposite" presStyleCnt="0"/>
      <dgm:spPr/>
    </dgm:pt>
    <dgm:pt modelId="{4C9BBF7D-8CE8-4B1B-908B-29673F028144}" type="pres">
      <dgm:prSet presAssocID="{C2F770BA-04F1-4458-B946-5D4031B15682}" presName="rootText" presStyleLbl="node4" presStyleIdx="23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9B72AA-B56E-4523-B2B0-67FF92DFC39F}" type="pres">
      <dgm:prSet presAssocID="{C2F770BA-04F1-4458-B946-5D4031B15682}" presName="rootConnector" presStyleLbl="node4" presStyleIdx="23" presStyleCnt="24"/>
      <dgm:spPr/>
      <dgm:t>
        <a:bodyPr/>
        <a:lstStyle/>
        <a:p>
          <a:endParaRPr lang="en-US"/>
        </a:p>
      </dgm:t>
    </dgm:pt>
    <dgm:pt modelId="{C62A3B1E-C6F1-40B2-BC9D-7B950E690A63}" type="pres">
      <dgm:prSet presAssocID="{C2F770BA-04F1-4458-B946-5D4031B15682}" presName="hierChild4" presStyleCnt="0"/>
      <dgm:spPr/>
    </dgm:pt>
    <dgm:pt modelId="{E2B6CD86-C75D-4138-88BD-8AD5885A5363}" type="pres">
      <dgm:prSet presAssocID="{C2F770BA-04F1-4458-B946-5D4031B15682}" presName="hierChild5" presStyleCnt="0"/>
      <dgm:spPr/>
    </dgm:pt>
    <dgm:pt modelId="{BF2A0ECF-7C3D-4B77-A182-AD62C55268ED}" type="pres">
      <dgm:prSet presAssocID="{1334A439-F6BB-4EB1-B6F7-C74D241A7DFF}" presName="hierChild5" presStyleCnt="0"/>
      <dgm:spPr/>
    </dgm:pt>
    <dgm:pt modelId="{7946ED64-3F84-4ACE-9FF8-82690954C7DD}" type="pres">
      <dgm:prSet presAssocID="{D9731C25-F591-4BCF-AA64-9AAEC7AF5FF0}" presName="Name37" presStyleLbl="parChTrans1D3" presStyleIdx="9" presStyleCnt="12"/>
      <dgm:spPr/>
      <dgm:t>
        <a:bodyPr/>
        <a:lstStyle/>
        <a:p>
          <a:endParaRPr lang="en-US"/>
        </a:p>
      </dgm:t>
    </dgm:pt>
    <dgm:pt modelId="{799A2895-BCAA-4CE3-8280-A14C4BA33624}" type="pres">
      <dgm:prSet presAssocID="{F7377AE1-0047-4C0D-95B6-ECB7E7A71FA6}" presName="hierRoot2" presStyleCnt="0">
        <dgm:presLayoutVars>
          <dgm:hierBranch val="init"/>
        </dgm:presLayoutVars>
      </dgm:prSet>
      <dgm:spPr/>
    </dgm:pt>
    <dgm:pt modelId="{AD9F447D-C96E-4AAF-8CA2-50A2B1F4AAA3}" type="pres">
      <dgm:prSet presAssocID="{F7377AE1-0047-4C0D-95B6-ECB7E7A71FA6}" presName="rootComposite" presStyleCnt="0"/>
      <dgm:spPr/>
    </dgm:pt>
    <dgm:pt modelId="{296D358A-DFDE-48EF-832B-0AA36B921AA4}" type="pres">
      <dgm:prSet presAssocID="{F7377AE1-0047-4C0D-95B6-ECB7E7A71FA6}" presName="rootText" presStyleLbl="node3" presStyleIdx="9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106427-5DA5-4A7C-BA4A-428A9655F522}" type="pres">
      <dgm:prSet presAssocID="{F7377AE1-0047-4C0D-95B6-ECB7E7A71FA6}" presName="rootConnector" presStyleLbl="node3" presStyleIdx="9" presStyleCnt="12"/>
      <dgm:spPr/>
      <dgm:t>
        <a:bodyPr/>
        <a:lstStyle/>
        <a:p>
          <a:endParaRPr lang="en-US"/>
        </a:p>
      </dgm:t>
    </dgm:pt>
    <dgm:pt modelId="{A949DA21-C9F0-464C-B06D-6E4D24BB76C2}" type="pres">
      <dgm:prSet presAssocID="{F7377AE1-0047-4C0D-95B6-ECB7E7A71FA6}" presName="hierChild4" presStyleCnt="0"/>
      <dgm:spPr/>
    </dgm:pt>
    <dgm:pt modelId="{2D8954F3-FF4C-4E8F-99CB-4EE8FAA7270E}" type="pres">
      <dgm:prSet presAssocID="{F7377AE1-0047-4C0D-95B6-ECB7E7A71FA6}" presName="hierChild5" presStyleCnt="0"/>
      <dgm:spPr/>
    </dgm:pt>
    <dgm:pt modelId="{92F1540B-00DD-41C5-BA48-09095FBBE639}" type="pres">
      <dgm:prSet presAssocID="{029A6AC1-86CC-4645-B1EC-816B2807DACE}" presName="Name37" presStyleLbl="parChTrans1D3" presStyleIdx="10" presStyleCnt="12"/>
      <dgm:spPr/>
      <dgm:t>
        <a:bodyPr/>
        <a:lstStyle/>
        <a:p>
          <a:endParaRPr lang="en-US"/>
        </a:p>
      </dgm:t>
    </dgm:pt>
    <dgm:pt modelId="{FDE3BCFA-22A9-48E7-8C0B-182E99113D70}" type="pres">
      <dgm:prSet presAssocID="{20B4A6B1-EF99-4EE9-A38A-4D1EDAF1218F}" presName="hierRoot2" presStyleCnt="0">
        <dgm:presLayoutVars>
          <dgm:hierBranch val="init"/>
        </dgm:presLayoutVars>
      </dgm:prSet>
      <dgm:spPr/>
    </dgm:pt>
    <dgm:pt modelId="{956EC9AC-6EDE-4916-B3FA-72F7C1840710}" type="pres">
      <dgm:prSet presAssocID="{20B4A6B1-EF99-4EE9-A38A-4D1EDAF1218F}" presName="rootComposite" presStyleCnt="0"/>
      <dgm:spPr/>
    </dgm:pt>
    <dgm:pt modelId="{F9E6C22B-59D6-408A-8936-95372E3EE0B6}" type="pres">
      <dgm:prSet presAssocID="{20B4A6B1-EF99-4EE9-A38A-4D1EDAF1218F}" presName="rootText" presStyleLbl="node3" presStyleIdx="1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C1A884-36D5-4946-AF5E-33ACF10211C8}" type="pres">
      <dgm:prSet presAssocID="{20B4A6B1-EF99-4EE9-A38A-4D1EDAF1218F}" presName="rootConnector" presStyleLbl="node3" presStyleIdx="10" presStyleCnt="12"/>
      <dgm:spPr/>
      <dgm:t>
        <a:bodyPr/>
        <a:lstStyle/>
        <a:p>
          <a:endParaRPr lang="en-US"/>
        </a:p>
      </dgm:t>
    </dgm:pt>
    <dgm:pt modelId="{3C18552A-9B20-4EEA-9091-A60BE2629F8E}" type="pres">
      <dgm:prSet presAssocID="{20B4A6B1-EF99-4EE9-A38A-4D1EDAF1218F}" presName="hierChild4" presStyleCnt="0"/>
      <dgm:spPr/>
    </dgm:pt>
    <dgm:pt modelId="{710A9A1E-2F03-4CE6-A17B-C02B4B1A7AC9}" type="pres">
      <dgm:prSet presAssocID="{20B4A6B1-EF99-4EE9-A38A-4D1EDAF1218F}" presName="hierChild5" presStyleCnt="0"/>
      <dgm:spPr/>
    </dgm:pt>
    <dgm:pt modelId="{C951EF08-D5AF-470E-9823-CFE3C3796C40}" type="pres">
      <dgm:prSet presAssocID="{7E48D505-41DA-4DF5-8336-00BC5E97CDFE}" presName="Name37" presStyleLbl="parChTrans1D3" presStyleIdx="11" presStyleCnt="12"/>
      <dgm:spPr/>
      <dgm:t>
        <a:bodyPr/>
        <a:lstStyle/>
        <a:p>
          <a:endParaRPr lang="en-US"/>
        </a:p>
      </dgm:t>
    </dgm:pt>
    <dgm:pt modelId="{BCCB0B0A-AD97-42AC-9686-2AA8DF73B90B}" type="pres">
      <dgm:prSet presAssocID="{AA5D04AE-F52D-4CB5-B801-822F909DA629}" presName="hierRoot2" presStyleCnt="0">
        <dgm:presLayoutVars>
          <dgm:hierBranch val="init"/>
        </dgm:presLayoutVars>
      </dgm:prSet>
      <dgm:spPr/>
    </dgm:pt>
    <dgm:pt modelId="{A97D3672-6DDB-4605-8E0F-C03A726B5622}" type="pres">
      <dgm:prSet presAssocID="{AA5D04AE-F52D-4CB5-B801-822F909DA629}" presName="rootComposite" presStyleCnt="0"/>
      <dgm:spPr/>
    </dgm:pt>
    <dgm:pt modelId="{6B6BC22C-31EF-474E-A909-F08D7ABDBDCE}" type="pres">
      <dgm:prSet presAssocID="{AA5D04AE-F52D-4CB5-B801-822F909DA629}" presName="rootText" presStyleLbl="node3" presStyleIdx="1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F3CF6-E9FE-4344-8F6F-3126E3F848BD}" type="pres">
      <dgm:prSet presAssocID="{AA5D04AE-F52D-4CB5-B801-822F909DA629}" presName="rootConnector" presStyleLbl="node3" presStyleIdx="11" presStyleCnt="12"/>
      <dgm:spPr/>
      <dgm:t>
        <a:bodyPr/>
        <a:lstStyle/>
        <a:p>
          <a:endParaRPr lang="en-US"/>
        </a:p>
      </dgm:t>
    </dgm:pt>
    <dgm:pt modelId="{94EC07F2-BDE1-41EF-BE2D-9A9D29F9066B}" type="pres">
      <dgm:prSet presAssocID="{AA5D04AE-F52D-4CB5-B801-822F909DA629}" presName="hierChild4" presStyleCnt="0"/>
      <dgm:spPr/>
    </dgm:pt>
    <dgm:pt modelId="{9F65AF84-0C00-44FF-A4C4-8E8D82DA3602}" type="pres">
      <dgm:prSet presAssocID="{AA5D04AE-F52D-4CB5-B801-822F909DA629}" presName="hierChild5" presStyleCnt="0"/>
      <dgm:spPr/>
    </dgm:pt>
    <dgm:pt modelId="{74981856-D594-41ED-A452-3CF8E197F8DA}" type="pres">
      <dgm:prSet presAssocID="{77DD5DC5-19C0-4AA7-8DD7-8BE8D334DD1E}" presName="hierChild5" presStyleCnt="0"/>
      <dgm:spPr/>
    </dgm:pt>
    <dgm:pt modelId="{47A4E63D-016A-4000-A044-149801ADCB3A}" type="pres">
      <dgm:prSet presAssocID="{60979858-1052-476E-AD75-FB7E92D8DC09}" presName="hierChild3" presStyleCnt="0"/>
      <dgm:spPr/>
    </dgm:pt>
  </dgm:ptLst>
  <dgm:cxnLst>
    <dgm:cxn modelId="{2D79B005-D3F3-41FC-9EE2-FC26AC268171}" srcId="{1334A439-F6BB-4EB1-B6F7-C74D241A7DFF}" destId="{72FDA6CC-2535-471D-965E-F113555E9B42}" srcOrd="1" destOrd="0" parTransId="{108D5EF4-6EB6-4BE2-8847-55C4051E55FF}" sibTransId="{3F65B6E7-65B5-488F-A614-D00CEEA46A91}"/>
    <dgm:cxn modelId="{2D3F13D6-D65D-4188-B523-FBB9AB078326}" type="presOf" srcId="{AD39BECF-1520-4B77-ACF7-88EE84760848}" destId="{53C3FDB4-A6EF-499D-AEE3-24F55918430A}" srcOrd="0" destOrd="0" presId="urn:microsoft.com/office/officeart/2005/8/layout/orgChart1"/>
    <dgm:cxn modelId="{78432906-8D52-4A00-BD9C-EC398CBE7472}" type="presOf" srcId="{7FBDB727-F714-407D-988A-CD7C6E0A9C09}" destId="{1E1B6EFC-58F9-4E90-AF53-0D85EDC2786F}" srcOrd="0" destOrd="0" presId="urn:microsoft.com/office/officeart/2005/8/layout/orgChart1"/>
    <dgm:cxn modelId="{79E47E72-6C1D-4680-BEB3-D8B68B05901E}" type="presOf" srcId="{DAE6ECFF-7E6A-4027-B4ED-6DE4F1AFB1F1}" destId="{30A8302D-589C-414F-A88F-C7034092873F}" srcOrd="1" destOrd="0" presId="urn:microsoft.com/office/officeart/2005/8/layout/orgChart1"/>
    <dgm:cxn modelId="{C6F2CE87-17CA-4336-A9C8-3DE190724CA7}" srcId="{77DD5DC5-19C0-4AA7-8DD7-8BE8D334DD1E}" destId="{AA5D04AE-F52D-4CB5-B801-822F909DA629}" srcOrd="4" destOrd="0" parTransId="{7E48D505-41DA-4DF5-8336-00BC5E97CDFE}" sibTransId="{9FF8DE51-FF73-4CDF-8D91-826F92E84200}"/>
    <dgm:cxn modelId="{2ABCA501-248B-40B3-8BF0-91D451649390}" srcId="{6EBE8029-46B2-4FD0-A745-433F383E9E53}" destId="{A25EA161-0642-48C0-9DEE-95D3B37EFD33}" srcOrd="0" destOrd="0" parTransId="{C2413C55-4422-4EAC-85AA-6EBD203906F9}" sibTransId="{5F17580A-8314-47B3-9DBF-1037207A4A60}"/>
    <dgm:cxn modelId="{284BB5FF-C163-444F-9F2A-835E73C958C1}" srcId="{CC89EAEC-6C2A-469D-924B-F194E455B0B6}" destId="{BA736CF0-AE4A-40C1-BD4B-0EBFA5D1A59D}" srcOrd="1" destOrd="0" parTransId="{CE3B5D5F-1908-4A2E-9AD4-794D72514CCE}" sibTransId="{28CE8AE8-2033-4B35-A39A-343EB96E28B7}"/>
    <dgm:cxn modelId="{0B2A6CCA-8A47-45AE-9CC9-06EECCE56554}" type="presOf" srcId="{A0442B79-E5B6-4904-A6BA-938DE8C66469}" destId="{3CB08868-AA4B-4A1D-BB19-12E0FAC831FE}" srcOrd="0" destOrd="0" presId="urn:microsoft.com/office/officeart/2005/8/layout/orgChart1"/>
    <dgm:cxn modelId="{4E32675B-2DC3-41D2-9772-C25B8939FDCC}" type="presOf" srcId="{17F86051-BB85-4116-A64F-B752006ECB37}" destId="{C279F195-FCFE-410A-B7D0-ED5F8CF0528D}" srcOrd="1" destOrd="0" presId="urn:microsoft.com/office/officeart/2005/8/layout/orgChart1"/>
    <dgm:cxn modelId="{5ABECAB3-6AF0-43EA-9A1F-B38F59604238}" srcId="{47C455D6-74E5-4197-AA22-05AED631CA02}" destId="{39ED0EC4-3E44-42A9-8987-59F8B9E16767}" srcOrd="2" destOrd="0" parTransId="{483B0446-077B-40CF-B6D4-746C9F329DCE}" sibTransId="{179B9C08-6153-4659-97BB-F2D0771AF3BB}"/>
    <dgm:cxn modelId="{9DC80FFC-EF45-4AE7-9FB5-AD608365FB0F}" type="presOf" srcId="{C2413C55-4422-4EAC-85AA-6EBD203906F9}" destId="{3ADE05DF-93D8-444A-8183-CB037FA3ACAE}" srcOrd="0" destOrd="0" presId="urn:microsoft.com/office/officeart/2005/8/layout/orgChart1"/>
    <dgm:cxn modelId="{6DCD2EB2-B104-41DE-8EFC-216CC6169889}" type="presOf" srcId="{C2F770BA-04F1-4458-B946-5D4031B15682}" destId="{4C9BBF7D-8CE8-4B1B-908B-29673F028144}" srcOrd="0" destOrd="0" presId="urn:microsoft.com/office/officeart/2005/8/layout/orgChart1"/>
    <dgm:cxn modelId="{5CC7064C-DD04-49A2-A077-4244AC241DA6}" type="presOf" srcId="{D7EE5F89-9D40-4AE3-A8A2-9D78BD815DD5}" destId="{1E231975-9988-4D13-A3F2-4F1AE0987099}" srcOrd="1" destOrd="0" presId="urn:microsoft.com/office/officeart/2005/8/layout/orgChart1"/>
    <dgm:cxn modelId="{75EF0A28-3E8B-41CB-A1A1-30DF87B7BA35}" type="presOf" srcId="{00668C17-EF1A-48A9-98E4-37709E0D6726}" destId="{270BC6E3-1006-4D5C-8A95-3AED734576BB}" srcOrd="0" destOrd="0" presId="urn:microsoft.com/office/officeart/2005/8/layout/orgChart1"/>
    <dgm:cxn modelId="{A8154E11-8F7D-4B9B-A752-7D2B70165F90}" type="presOf" srcId="{31E5311C-F8D7-4A3F-999C-38F6E7CF3F35}" destId="{B784A932-268C-4DD6-8564-3607EEDD29D4}" srcOrd="0" destOrd="0" presId="urn:microsoft.com/office/officeart/2005/8/layout/orgChart1"/>
    <dgm:cxn modelId="{0C4CF166-9D2A-423C-B0E6-68707357A1DE}" type="presOf" srcId="{20E766BD-B89F-4E6E-AF72-16CF2EE9F66F}" destId="{7A1085F1-8FC1-4091-8B5B-DB151E5283CF}" srcOrd="0" destOrd="0" presId="urn:microsoft.com/office/officeart/2005/8/layout/orgChart1"/>
    <dgm:cxn modelId="{7758D2A5-8BCF-446C-96B7-96532885D910}" type="presOf" srcId="{2F451369-F48E-4C9C-9EDC-DBF1BA2C0343}" destId="{EAEC8098-6A43-42A6-8C26-A41DEC4AFEA2}" srcOrd="1" destOrd="0" presId="urn:microsoft.com/office/officeart/2005/8/layout/orgChart1"/>
    <dgm:cxn modelId="{FBC1A682-0F3D-4D43-B6A5-F7FF6E1A1D7E}" type="presOf" srcId="{1B8572E5-DB39-4C28-8482-22E25EE84689}" destId="{4E8AF979-7B5B-4D87-A6C9-0FD13BBD7C3B}" srcOrd="0" destOrd="0" presId="urn:microsoft.com/office/officeart/2005/8/layout/orgChart1"/>
    <dgm:cxn modelId="{AEF1C391-68E9-42A7-8408-E26B4AD5E0B1}" srcId="{CC89EAEC-6C2A-469D-924B-F194E455B0B6}" destId="{B7D735F7-0504-46E9-B72F-A7A8494749BA}" srcOrd="0" destOrd="0" parTransId="{656AD26A-B795-417F-AEC0-8A091995E5DE}" sibTransId="{1E6FD4F7-1CB4-4A0B-B208-EF2AFF60ABBC}"/>
    <dgm:cxn modelId="{6F3F9577-8597-4DBC-8220-AD9A23EB6069}" srcId="{EBBFD6AE-37EF-423F-AADE-C92B7ECE710E}" destId="{DAE6ECFF-7E6A-4027-B4ED-6DE4F1AFB1F1}" srcOrd="2" destOrd="0" parTransId="{20E766BD-B89F-4E6E-AF72-16CF2EE9F66F}" sibTransId="{03896642-6637-49D6-AFDB-A6CFAAA32FB4}"/>
    <dgm:cxn modelId="{2883E86F-D993-4CAB-93A4-A00F0B713394}" srcId="{47C455D6-74E5-4197-AA22-05AED631CA02}" destId="{CA2251AF-10E8-49EA-920F-781832A62C98}" srcOrd="0" destOrd="0" parTransId="{18843944-2C47-4933-8B3B-662D656C877B}" sibTransId="{11BDF953-AF0F-4985-A999-3C4C77F6F579}"/>
    <dgm:cxn modelId="{376A8DD0-F7CE-41AB-B176-050C1C94C19E}" type="presOf" srcId="{BA736CF0-AE4A-40C1-BD4B-0EBFA5D1A59D}" destId="{AA69EFA6-A383-463A-AE33-2A360518094A}" srcOrd="1" destOrd="0" presId="urn:microsoft.com/office/officeart/2005/8/layout/orgChart1"/>
    <dgm:cxn modelId="{42DE5C17-CE59-44E1-BCCE-880858A0FC8F}" type="presOf" srcId="{CC89EAEC-6C2A-469D-924B-F194E455B0B6}" destId="{9EF34D46-6FC7-4831-AFBB-769E338D3B13}" srcOrd="1" destOrd="0" presId="urn:microsoft.com/office/officeart/2005/8/layout/orgChart1"/>
    <dgm:cxn modelId="{47097625-035E-4602-8FE5-A9B5D738FC27}" type="presOf" srcId="{958BACC7-E8A8-48C7-B6DF-FC75D3C495B9}" destId="{73DF4148-620F-4509-8F8C-EC22A149555E}" srcOrd="0" destOrd="0" presId="urn:microsoft.com/office/officeart/2005/8/layout/orgChart1"/>
    <dgm:cxn modelId="{58D65F33-31E9-44A8-B7A3-97E8B7423D90}" srcId="{B7D735F7-0504-46E9-B72F-A7A8494749BA}" destId="{6FF8C38C-2747-4315-BDE0-0E5E81212A1D}" srcOrd="1" destOrd="0" parTransId="{C17EE33F-B160-4A7E-B203-A84B57CD4CDA}" sibTransId="{970AA83E-99AD-4754-8A0E-D3B126603ECF}"/>
    <dgm:cxn modelId="{18EAAD9F-8B04-4011-AE74-A33CE910E225}" type="presOf" srcId="{6CED0233-A1A2-4D6F-A750-44C30CF15F03}" destId="{163BFAED-D607-40F0-B0EE-E25BC7CCF473}" srcOrd="0" destOrd="0" presId="urn:microsoft.com/office/officeart/2005/8/layout/orgChart1"/>
    <dgm:cxn modelId="{D95EF102-A89C-4F77-B92B-3858F216AFE0}" type="presOf" srcId="{CA2251AF-10E8-49EA-920F-781832A62C98}" destId="{575E5102-3FF1-4536-9363-5911ECE13004}" srcOrd="0" destOrd="0" presId="urn:microsoft.com/office/officeart/2005/8/layout/orgChart1"/>
    <dgm:cxn modelId="{285A1584-6B41-437A-8189-1B26C83182E9}" type="presOf" srcId="{63DDE605-1825-480A-B758-8F9426F8EF4B}" destId="{1D783D1E-A758-4BB5-93F6-9422E44E914D}" srcOrd="1" destOrd="0" presId="urn:microsoft.com/office/officeart/2005/8/layout/orgChart1"/>
    <dgm:cxn modelId="{C9037D2C-BDC9-4132-81F9-28D97A917023}" type="presOf" srcId="{F5BECBD8-45BF-4470-9C54-C0EC4256E5C1}" destId="{607FEBC7-4735-45E4-B06B-31876B6D09E3}" srcOrd="0" destOrd="0" presId="urn:microsoft.com/office/officeart/2005/8/layout/orgChart1"/>
    <dgm:cxn modelId="{499205F0-06D9-4A0B-98C8-6E605E1E243A}" type="presOf" srcId="{60979858-1052-476E-AD75-FB7E92D8DC09}" destId="{5E06E558-ED84-4211-9C80-3A386D3A7445}" srcOrd="0" destOrd="0" presId="urn:microsoft.com/office/officeart/2005/8/layout/orgChart1"/>
    <dgm:cxn modelId="{F3841EE5-6340-4137-ADD5-ACAA5375570A}" type="presOf" srcId="{5B66B3FF-CE59-4A22-9FA8-42E68DA1BA40}" destId="{8BB6B682-C502-4B74-B5BA-D2562295D3C6}" srcOrd="1" destOrd="0" presId="urn:microsoft.com/office/officeart/2005/8/layout/orgChart1"/>
    <dgm:cxn modelId="{A74D3A30-DB83-4A35-81E8-A2A8490ED19E}" srcId="{47C455D6-74E5-4197-AA22-05AED631CA02}" destId="{7FBDB727-F714-407D-988A-CD7C6E0A9C09}" srcOrd="1" destOrd="0" parTransId="{59A6D125-8A33-418B-B4E2-8B60F336ED63}" sibTransId="{C5A360ED-BE95-4A39-ABD7-65E57FEF3518}"/>
    <dgm:cxn modelId="{D0300293-1908-4F7A-A32C-3B1EC1F47C80}" srcId="{6EBE8029-46B2-4FD0-A745-433F383E9E53}" destId="{58506D4C-D2D4-4CEA-9241-BA8BB27C3B4E}" srcOrd="1" destOrd="0" parTransId="{7ABD1DB3-4915-4719-B25B-AE867CDC45E8}" sibTransId="{C903FCA5-E589-4B23-8335-8B888177570E}"/>
    <dgm:cxn modelId="{B247009C-7D52-4400-B9ED-30FACB488C1E}" type="presOf" srcId="{464168C5-7C2A-4120-B81B-DE3477D43AEA}" destId="{DC99E39F-B582-4FD4-BAB3-B8DF3D6C8E35}" srcOrd="0" destOrd="0" presId="urn:microsoft.com/office/officeart/2005/8/layout/orgChart1"/>
    <dgm:cxn modelId="{CEDD7255-2BE5-4463-9141-AEB4C2DD7DBC}" type="presOf" srcId="{B8158E07-9A45-4584-885D-DB0B95AF5BA5}" destId="{3BB9DEB8-C6AE-4BF4-963B-4EA65BB0DA95}" srcOrd="0" destOrd="0" presId="urn:microsoft.com/office/officeart/2005/8/layout/orgChart1"/>
    <dgm:cxn modelId="{112A2754-B123-4493-9E30-1A639FC02923}" type="presOf" srcId="{F4332CAB-8C18-4738-B96B-296D2A523DFC}" destId="{D7D37DCD-62C4-46DF-906E-A73B4417593A}" srcOrd="0" destOrd="0" presId="urn:microsoft.com/office/officeart/2005/8/layout/orgChart1"/>
    <dgm:cxn modelId="{CBA665E2-1862-4E70-8327-53EA63C62497}" type="presOf" srcId="{72FDA6CC-2535-471D-965E-F113555E9B42}" destId="{E162272A-EB98-43D5-81CB-115250763A2B}" srcOrd="1" destOrd="0" presId="urn:microsoft.com/office/officeart/2005/8/layout/orgChart1"/>
    <dgm:cxn modelId="{8B7B6D99-1F22-4891-9A28-5C9F2E548131}" type="presOf" srcId="{F7377AE1-0047-4C0D-95B6-ECB7E7A71FA6}" destId="{1E106427-5DA5-4A7C-BA4A-428A9655F522}" srcOrd="1" destOrd="0" presId="urn:microsoft.com/office/officeart/2005/8/layout/orgChart1"/>
    <dgm:cxn modelId="{57E48101-F1B4-4611-A1DB-CFB366AB1BE1}" type="presOf" srcId="{B74EF4E9-B6A4-492E-BE4C-A63058D24B60}" destId="{C7DED7BB-01F3-4A92-A283-546332F7A5F0}" srcOrd="1" destOrd="0" presId="urn:microsoft.com/office/officeart/2005/8/layout/orgChart1"/>
    <dgm:cxn modelId="{560EFE83-3AC3-43B7-B421-E744FADD58B6}" type="presOf" srcId="{20B4A6B1-EF99-4EE9-A38A-4D1EDAF1218F}" destId="{F9E6C22B-59D6-408A-8936-95372E3EE0B6}" srcOrd="0" destOrd="0" presId="urn:microsoft.com/office/officeart/2005/8/layout/orgChart1"/>
    <dgm:cxn modelId="{A70F5AA1-3302-4A7C-97EE-EDDD70901189}" type="presOf" srcId="{59A6D125-8A33-418B-B4E2-8B60F336ED63}" destId="{B0CC059E-7400-47BD-B278-672746591A96}" srcOrd="0" destOrd="0" presId="urn:microsoft.com/office/officeart/2005/8/layout/orgChart1"/>
    <dgm:cxn modelId="{5C5655FE-E3AC-475F-87E9-F6940B44BE72}" type="presOf" srcId="{375F62F2-2433-459D-A9D7-A57F811D425B}" destId="{E7F6AEA3-5BC0-4BC4-AB6F-B305517BECD2}" srcOrd="0" destOrd="0" presId="urn:microsoft.com/office/officeart/2005/8/layout/orgChart1"/>
    <dgm:cxn modelId="{58BBD8DF-A509-4D8C-BC32-504A78B88AA4}" type="presOf" srcId="{2F451369-F48E-4C9C-9EDC-DBF1BA2C0343}" destId="{878047DE-F580-493E-8E9F-455E206EF339}" srcOrd="0" destOrd="0" presId="urn:microsoft.com/office/officeart/2005/8/layout/orgChart1"/>
    <dgm:cxn modelId="{DCF715D7-31C6-43D9-89C4-E42C8ABA680B}" type="presOf" srcId="{B74EF4E9-B6A4-492E-BE4C-A63058D24B60}" destId="{7BC0A144-B7B3-4D54-B0B0-EDC01CEB2C4E}" srcOrd="0" destOrd="0" presId="urn:microsoft.com/office/officeart/2005/8/layout/orgChart1"/>
    <dgm:cxn modelId="{08560D90-D724-4972-B2BB-3189A408D72E}" srcId="{17F86051-BB85-4116-A64F-B752006ECB37}" destId="{1B8572E5-DB39-4C28-8482-22E25EE84689}" srcOrd="2" destOrd="0" parTransId="{573BBFFC-BD88-4EA5-8E30-8BD359A7B1F0}" sibTransId="{557D72BE-50D3-47BE-8A38-3CFB950C0B78}"/>
    <dgm:cxn modelId="{25F5D0AB-859A-4808-A0AC-D966F52AA3E1}" type="presOf" srcId="{108D5EF4-6EB6-4BE2-8847-55C4051E55FF}" destId="{07465872-024E-44B4-8BB8-9F7AF443EAC6}" srcOrd="0" destOrd="0" presId="urn:microsoft.com/office/officeart/2005/8/layout/orgChart1"/>
    <dgm:cxn modelId="{F640AC12-4331-4297-8570-8A4925E5ADD5}" type="presOf" srcId="{A0140B42-D117-4CED-8BF0-C355AB24F4C0}" destId="{9CFF389E-C520-45F2-B53C-A306B2545F07}" srcOrd="0" destOrd="0" presId="urn:microsoft.com/office/officeart/2005/8/layout/orgChart1"/>
    <dgm:cxn modelId="{C55B3965-A45B-4E81-B9DB-857ED20425AD}" type="presOf" srcId="{6FF8C38C-2747-4315-BDE0-0E5E81212A1D}" destId="{679021F4-E3B4-49B7-AEC0-1A4E86E79771}" srcOrd="0" destOrd="0" presId="urn:microsoft.com/office/officeart/2005/8/layout/orgChart1"/>
    <dgm:cxn modelId="{93B5CC29-81C6-4811-A2F3-BBA760BA327B}" srcId="{EBBFD6AE-37EF-423F-AADE-C92B7ECE710E}" destId="{AA905D5B-5DB8-4392-B3F0-DA082C09185A}" srcOrd="0" destOrd="0" parTransId="{9A6A30C1-9724-44CE-B2F7-5FD3DEFDB8CE}" sibTransId="{A2A84308-9C35-484E-B832-0EB6A4119A32}"/>
    <dgm:cxn modelId="{EAEE6321-A003-4647-9C8F-0771FA8EE337}" type="presOf" srcId="{5B66B3FF-CE59-4A22-9FA8-42E68DA1BA40}" destId="{58A61309-C863-40B2-A487-054A635D7555}" srcOrd="0" destOrd="0" presId="urn:microsoft.com/office/officeart/2005/8/layout/orgChart1"/>
    <dgm:cxn modelId="{C1F0A532-BA3E-42E7-8CCB-031DE1171D56}" type="presOf" srcId="{AA5D04AE-F52D-4CB5-B801-822F909DA629}" destId="{D30F3CF6-E9FE-4344-8F6F-3126E3F848BD}" srcOrd="1" destOrd="0" presId="urn:microsoft.com/office/officeart/2005/8/layout/orgChart1"/>
    <dgm:cxn modelId="{F4C43551-42AC-4683-8E35-5DC3C0C90B25}" type="presOf" srcId="{6EBE8029-46B2-4FD0-A745-433F383E9E53}" destId="{186A93AD-8B7A-4D5A-899D-FF69C9CB040A}" srcOrd="1" destOrd="0" presId="urn:microsoft.com/office/officeart/2005/8/layout/orgChart1"/>
    <dgm:cxn modelId="{F2BC3F62-143F-400B-8859-49258701EE7B}" type="presOf" srcId="{3F7D0123-DCC1-48A2-865F-18EF293185DC}" destId="{0CE416E8-4FD8-445B-B331-B817942B4274}" srcOrd="0" destOrd="0" presId="urn:microsoft.com/office/officeart/2005/8/layout/orgChart1"/>
    <dgm:cxn modelId="{AA46C4E1-CC7B-4349-B63C-40302A6B15A8}" type="presOf" srcId="{A25EA161-0642-48C0-9DEE-95D3B37EFD33}" destId="{C48F42FB-4EB0-4E4D-A932-BF71272556A2}" srcOrd="0" destOrd="0" presId="urn:microsoft.com/office/officeart/2005/8/layout/orgChart1"/>
    <dgm:cxn modelId="{B05EBC7C-F8F9-4618-B253-F5CD547221DD}" type="presOf" srcId="{B9BF41AB-E354-4BA4-8829-A9DAA5CC1B08}" destId="{1613ECED-C232-4331-A340-9BA052A09D69}" srcOrd="0" destOrd="0" presId="urn:microsoft.com/office/officeart/2005/8/layout/orgChart1"/>
    <dgm:cxn modelId="{B07C01E3-543B-4ED5-BDD2-E491521DABFA}" type="presOf" srcId="{9FC69BE1-09C0-475F-A04E-7C6C5A7A563B}" destId="{34AD1D40-740D-4CD4-BEBE-D28D5D07EEB3}" srcOrd="1" destOrd="0" presId="urn:microsoft.com/office/officeart/2005/8/layout/orgChart1"/>
    <dgm:cxn modelId="{5D9230C0-F055-4E13-B2A2-79624019B565}" srcId="{60979858-1052-476E-AD75-FB7E92D8DC09}" destId="{CC89EAEC-6C2A-469D-924B-F194E455B0B6}" srcOrd="0" destOrd="0" parTransId="{44FADBD0-7E44-4E06-9211-27BC1B8D2465}" sibTransId="{A9FAA45B-E6A3-4293-AC44-DA667DED98E6}"/>
    <dgm:cxn modelId="{F5DD25D6-D964-4B57-99BE-F2090BD35A0D}" srcId="{17F86051-BB85-4116-A64F-B752006ECB37}" destId="{B8158E07-9A45-4584-885D-DB0B95AF5BA5}" srcOrd="1" destOrd="0" parTransId="{6CED0233-A1A2-4D6F-A750-44C30CF15F03}" sibTransId="{CD843824-3D48-45B6-95D6-3B4A9C3DA175}"/>
    <dgm:cxn modelId="{EDCB1B86-AFCB-4DEC-BE5E-89E4904C8430}" type="presOf" srcId="{7FBDB727-F714-407D-988A-CD7C6E0A9C09}" destId="{9D09A457-68E9-4D43-B58A-0EFB253EF6D9}" srcOrd="1" destOrd="0" presId="urn:microsoft.com/office/officeart/2005/8/layout/orgChart1"/>
    <dgm:cxn modelId="{69034045-374D-4405-AD5D-30597AC7D771}" type="presOf" srcId="{A0B36832-74F6-4018-9B4B-15796B174625}" destId="{A52E9B5C-7B7F-4213-8A67-250845FD1AAD}" srcOrd="1" destOrd="0" presId="urn:microsoft.com/office/officeart/2005/8/layout/orgChart1"/>
    <dgm:cxn modelId="{B8D4F923-2FC1-4DC1-B098-9A7BF4C3CDDA}" type="presOf" srcId="{87B877A9-C4F7-4B7B-A322-9740F1BE1793}" destId="{EEDA24AD-8CB4-476E-AD38-0BF8315AFB2E}" srcOrd="0" destOrd="0" presId="urn:microsoft.com/office/officeart/2005/8/layout/orgChart1"/>
    <dgm:cxn modelId="{FD441BE3-7D87-45B3-8D9B-8D8DD59C302A}" srcId="{63DDE605-1825-480A-B758-8F9426F8EF4B}" destId="{9FC69BE1-09C0-475F-A04E-7C6C5A7A563B}" srcOrd="1" destOrd="0" parTransId="{815DE9DE-44FB-44D8-8CF6-610E0C510216}" sibTransId="{96AA0F0C-7D2F-44AA-9405-6AA9D4CB37FD}"/>
    <dgm:cxn modelId="{8FBF759B-171C-4CDB-83B9-8BC20721F5B3}" srcId="{1334A439-F6BB-4EB1-B6F7-C74D241A7DFF}" destId="{8AEDFB41-3454-481B-95A5-E29B5497D4BE}" srcOrd="0" destOrd="0" parTransId="{A2893095-B4AE-4362-A880-5FC84B7E4332}" sibTransId="{4DB7648B-C09B-402F-8D7A-EF4186FB8DFE}"/>
    <dgm:cxn modelId="{F60E8B95-CA4A-4CBB-88EE-76B63FD9728C}" srcId="{5B66B3FF-CE59-4A22-9FA8-42E68DA1BA40}" destId="{D7EE5F89-9D40-4AE3-A8A2-9D78BD815DD5}" srcOrd="1" destOrd="0" parTransId="{31E5311C-F8D7-4A3F-999C-38F6E7CF3F35}" sibTransId="{5F533AD0-5D56-4DC7-B737-47D00B215398}"/>
    <dgm:cxn modelId="{CCC2802E-5875-42A3-A4A4-B6C0B3E189E7}" type="presOf" srcId="{656AD26A-B795-417F-AEC0-8A091995E5DE}" destId="{EE98B60E-4A35-48E8-B05A-5ABD88906C97}" srcOrd="0" destOrd="0" presId="urn:microsoft.com/office/officeart/2005/8/layout/orgChart1"/>
    <dgm:cxn modelId="{942268BE-E27B-415E-B9B4-B0195752560F}" srcId="{BE86A893-E21E-4402-B9BD-275C8C772CA1}" destId="{60979858-1052-476E-AD75-FB7E92D8DC09}" srcOrd="0" destOrd="0" parTransId="{F181C58E-DB83-42F3-BD81-BC1BED283068}" sibTransId="{4A907AB0-C5D7-47EE-9AF7-9A924E18963F}"/>
    <dgm:cxn modelId="{15E48700-26DA-4104-8EF8-8D742B98EB36}" type="presOf" srcId="{BE86A893-E21E-4402-B9BD-275C8C772CA1}" destId="{445151A7-8621-4897-AC04-761937AAF7A6}" srcOrd="0" destOrd="0" presId="urn:microsoft.com/office/officeart/2005/8/layout/orgChart1"/>
    <dgm:cxn modelId="{06BA6A48-49E8-4623-9CAF-552D4C40576A}" srcId="{77DD5DC5-19C0-4AA7-8DD7-8BE8D334DD1E}" destId="{20B4A6B1-EF99-4EE9-A38A-4D1EDAF1218F}" srcOrd="3" destOrd="0" parTransId="{029A6AC1-86CC-4645-B1EC-816B2807DACE}" sibTransId="{BE69B4D3-37DF-4D78-9706-99421EEF6DE4}"/>
    <dgm:cxn modelId="{10CC947B-A887-44D1-B7B2-97078045D5B7}" srcId="{8B51FFCA-7923-4699-9E00-700D7991366D}" destId="{CDC3CE5B-0020-479C-B103-1900CB4B8FA4}" srcOrd="2" destOrd="0" parTransId="{6B06FC05-79E9-4D6E-B211-E45B3EC41B59}" sibTransId="{8D7C623C-7659-4328-9011-01FEF73D9050}"/>
    <dgm:cxn modelId="{29E9C8C0-B03D-4C41-88E5-D3BB66CF6114}" type="presOf" srcId="{39F723A4-7F5A-46C8-8CE6-AB93B1735983}" destId="{40E87073-7AEE-4893-81DE-E6DB763D9925}" srcOrd="0" destOrd="0" presId="urn:microsoft.com/office/officeart/2005/8/layout/orgChart1"/>
    <dgm:cxn modelId="{68C77173-8104-4005-89C3-01D7252A3166}" type="presOf" srcId="{A0B36832-74F6-4018-9B4B-15796B174625}" destId="{866EDF35-850A-4784-884B-F781F416DB8E}" srcOrd="0" destOrd="0" presId="urn:microsoft.com/office/officeart/2005/8/layout/orgChart1"/>
    <dgm:cxn modelId="{9453ECE2-A0E1-494A-8129-049EA3A47328}" type="presOf" srcId="{573BBFFC-BD88-4EA5-8E30-8BD359A7B1F0}" destId="{72D92A33-4164-4980-9FC8-AAB26C282AE9}" srcOrd="0" destOrd="0" presId="urn:microsoft.com/office/officeart/2005/8/layout/orgChart1"/>
    <dgm:cxn modelId="{6343F6FC-E98A-4E5C-89D7-1821A030525E}" type="presOf" srcId="{0B4C1756-2292-4869-82DA-1D755D3903C2}" destId="{F34B7118-44FC-473B-9923-6932F0CDE527}" srcOrd="0" destOrd="0" presId="urn:microsoft.com/office/officeart/2005/8/layout/orgChart1"/>
    <dgm:cxn modelId="{8E3B67EB-9AC0-4F24-BE4D-F80398598BB8}" type="presOf" srcId="{B7D735F7-0504-46E9-B72F-A7A8494749BA}" destId="{626952C1-36BD-4522-9911-E83925D750AD}" srcOrd="0" destOrd="0" presId="urn:microsoft.com/office/officeart/2005/8/layout/orgChart1"/>
    <dgm:cxn modelId="{3B0AE4A0-0C36-41F6-B11F-284BF5EB6C80}" type="presOf" srcId="{9A6A30C1-9724-44CE-B2F7-5FD3DEFDB8CE}" destId="{EB968415-B691-4BF5-BB9C-59081087656E}" srcOrd="0" destOrd="0" presId="urn:microsoft.com/office/officeart/2005/8/layout/orgChart1"/>
    <dgm:cxn modelId="{0D171FB2-2EA9-4352-BD45-8E05D6A0B978}" type="presOf" srcId="{CFCD196A-16E7-4455-B2C3-B26218C292FC}" destId="{C9DB245F-D4C8-4CCF-8914-661FF2669AB8}" srcOrd="0" destOrd="0" presId="urn:microsoft.com/office/officeart/2005/8/layout/orgChart1"/>
    <dgm:cxn modelId="{A1AE43D2-4261-4300-9231-EEADCD24310A}" type="presOf" srcId="{6E8B4715-FF03-4866-8EFE-AE20AD75435B}" destId="{FAC5AFC2-6415-4788-B424-905D45596FBB}" srcOrd="0" destOrd="0" presId="urn:microsoft.com/office/officeart/2005/8/layout/orgChart1"/>
    <dgm:cxn modelId="{99EA3221-8919-4021-86E1-3AC3BA57C584}" srcId="{63DDE605-1825-480A-B758-8F9426F8EF4B}" destId="{B74EF4E9-B6A4-492E-BE4C-A63058D24B60}" srcOrd="0" destOrd="0" parTransId="{0B4C1756-2292-4869-82DA-1D755D3903C2}" sibTransId="{38795F02-7AF4-4ECF-9D61-DB42CA6472DF}"/>
    <dgm:cxn modelId="{2C81D701-3E3E-4AD5-A75E-4CC0BAE59EF2}" type="presOf" srcId="{CA2251AF-10E8-49EA-920F-781832A62C98}" destId="{B44F9441-4114-4130-BC44-9785E9AB7C70}" srcOrd="1" destOrd="0" presId="urn:microsoft.com/office/officeart/2005/8/layout/orgChart1"/>
    <dgm:cxn modelId="{F5F7538A-1E81-4EC8-BFCC-65F4056DF3C8}" type="presOf" srcId="{77DD5DC5-19C0-4AA7-8DD7-8BE8D334DD1E}" destId="{4E6B8CE5-2DF7-4A2E-AF20-8A8C1881EED2}" srcOrd="1" destOrd="0" presId="urn:microsoft.com/office/officeart/2005/8/layout/orgChart1"/>
    <dgm:cxn modelId="{8A430D91-AD86-42DA-AFE8-B1F4032F2D55}" type="presOf" srcId="{F7377AE1-0047-4C0D-95B6-ECB7E7A71FA6}" destId="{296D358A-DFDE-48EF-832B-0AA36B921AA4}" srcOrd="0" destOrd="0" presId="urn:microsoft.com/office/officeart/2005/8/layout/orgChart1"/>
    <dgm:cxn modelId="{145C57F2-14FA-4A30-867B-FB5AA0545A61}" type="presOf" srcId="{63DDE605-1825-480A-B758-8F9426F8EF4B}" destId="{E20BA93C-9337-4579-B298-69BC7D3D0055}" srcOrd="0" destOrd="0" presId="urn:microsoft.com/office/officeart/2005/8/layout/orgChart1"/>
    <dgm:cxn modelId="{5E4BE5EB-0606-4108-8C41-37D01F0477EF}" type="presOf" srcId="{8AEDFB41-3454-481B-95A5-E29B5497D4BE}" destId="{B87AE12C-8FB7-4234-8308-6ED78B6413D6}" srcOrd="1" destOrd="0" presId="urn:microsoft.com/office/officeart/2005/8/layout/orgChart1"/>
    <dgm:cxn modelId="{955D0A35-A901-4BC1-B9BB-F6425E2760C6}" type="presOf" srcId="{A0140B42-D117-4CED-8BF0-C355AB24F4C0}" destId="{AE81941B-A25B-4D82-971F-0D5D9D339CC1}" srcOrd="1" destOrd="0" presId="urn:microsoft.com/office/officeart/2005/8/layout/orgChart1"/>
    <dgm:cxn modelId="{80DEF9F0-0ED2-4B84-A224-EDDA312268E0}" type="presOf" srcId="{C008C96C-3B56-402C-A075-9AFE79A94BE2}" destId="{C43447DC-1C82-454E-839E-95F0C1BB87EF}" srcOrd="0" destOrd="0" presId="urn:microsoft.com/office/officeart/2005/8/layout/orgChart1"/>
    <dgm:cxn modelId="{1A8F7DBB-E467-4DD6-9765-C8C8056ABBF1}" srcId="{77DD5DC5-19C0-4AA7-8DD7-8BE8D334DD1E}" destId="{00668C17-EF1A-48A9-98E4-37709E0D6726}" srcOrd="0" destOrd="0" parTransId="{F083C32A-87FD-47DF-9F60-4B3A35897380}" sibTransId="{79C0CDA3-E603-4922-8FBF-F97FE22D2760}"/>
    <dgm:cxn modelId="{12FC9B4A-A4D6-41C0-A414-08CEE8E6516A}" srcId="{5B66B3FF-CE59-4A22-9FA8-42E68DA1BA40}" destId="{490BB0D9-C9CE-47B8-8894-D47F0C930796}" srcOrd="0" destOrd="0" parTransId="{A0442B79-E5B6-4904-A6BA-938DE8C66469}" sibTransId="{988365A9-54F4-40E8-A102-36286BDFFB2B}"/>
    <dgm:cxn modelId="{F98F5570-8937-43FC-8120-2835B182E03D}" srcId="{CDC3CE5B-0020-479C-B103-1900CB4B8FA4}" destId="{6EBE8029-46B2-4FD0-A745-433F383E9E53}" srcOrd="1" destOrd="0" parTransId="{3F7D0123-DCC1-48A2-865F-18EF293185DC}" sibTransId="{7308F103-26A9-47B1-B671-04E02E704167}"/>
    <dgm:cxn modelId="{280D9EDA-C6FE-4B3E-9D40-EECBEE6BA113}" type="presOf" srcId="{77DD5DC5-19C0-4AA7-8DD7-8BE8D334DD1E}" destId="{C75C5AF1-08EC-4F81-956F-E38B80581239}" srcOrd="0" destOrd="0" presId="urn:microsoft.com/office/officeart/2005/8/layout/orgChart1"/>
    <dgm:cxn modelId="{35C98C0A-22B8-4993-8419-2C54F5567D8C}" type="presOf" srcId="{39ED0EC4-3E44-42A9-8987-59F8B9E16767}" destId="{FB8A44A2-4864-44F7-BC62-55DE686D193B}" srcOrd="1" destOrd="0" presId="urn:microsoft.com/office/officeart/2005/8/layout/orgChart1"/>
    <dgm:cxn modelId="{D01A8B59-AD96-4E11-8C0F-E5919331FFF7}" type="presOf" srcId="{18843944-2C47-4933-8B3B-662D656C877B}" destId="{7125819A-CF84-40B0-A707-A369F00A0A8A}" srcOrd="0" destOrd="0" presId="urn:microsoft.com/office/officeart/2005/8/layout/orgChart1"/>
    <dgm:cxn modelId="{4FA77EB2-0BF5-4F78-A961-26EA9D4D217A}" type="presOf" srcId="{C2F770BA-04F1-4458-B946-5D4031B15682}" destId="{0D9B72AA-B56E-4523-B2B0-67FF92DFC39F}" srcOrd="1" destOrd="0" presId="urn:microsoft.com/office/officeart/2005/8/layout/orgChart1"/>
    <dgm:cxn modelId="{E31A71A5-774D-492D-BDBE-44910F2AABCE}" type="presOf" srcId="{7ABD1DB3-4915-4719-B25B-AE867CDC45E8}" destId="{1E602A02-2694-4419-A858-653987BB302F}" srcOrd="0" destOrd="0" presId="urn:microsoft.com/office/officeart/2005/8/layout/orgChart1"/>
    <dgm:cxn modelId="{BA7CAECF-8B8A-4BCD-874D-694A4FAD6D4D}" type="presOf" srcId="{60979858-1052-476E-AD75-FB7E92D8DC09}" destId="{52C227C3-2F19-4A4C-8F06-CA60651FAAD4}" srcOrd="1" destOrd="0" presId="urn:microsoft.com/office/officeart/2005/8/layout/orgChart1"/>
    <dgm:cxn modelId="{C0CBB978-F4B0-4549-B5A2-D76BF99CB999}" type="presOf" srcId="{CC89EAEC-6C2A-469D-924B-F194E455B0B6}" destId="{E0E21A26-9D9B-4037-852C-3768500EE579}" srcOrd="0" destOrd="0" presId="urn:microsoft.com/office/officeart/2005/8/layout/orgChart1"/>
    <dgm:cxn modelId="{410484EC-1FF8-44E3-9A7E-D9F3398D7A2F}" type="presOf" srcId="{C17EE33F-B160-4A7E-B203-A84B57CD4CDA}" destId="{D9CD04F4-F0D3-48F6-8C93-EB9F84B845AA}" srcOrd="0" destOrd="0" presId="urn:microsoft.com/office/officeart/2005/8/layout/orgChart1"/>
    <dgm:cxn modelId="{2CCEFEF4-AB72-4B27-B53D-24529D6399F2}" type="presOf" srcId="{8B51FFCA-7923-4699-9E00-700D7991366D}" destId="{2A3F0C24-4991-49DB-AAD8-F34C9D47B73E}" srcOrd="0" destOrd="0" presId="urn:microsoft.com/office/officeart/2005/8/layout/orgChart1"/>
    <dgm:cxn modelId="{EE2FB034-558C-496B-9300-63A9B7ABC9C8}" type="presOf" srcId="{BA736CF0-AE4A-40C1-BD4B-0EBFA5D1A59D}" destId="{81A2655C-19D1-4787-8146-1E92477D8FFB}" srcOrd="0" destOrd="0" presId="urn:microsoft.com/office/officeart/2005/8/layout/orgChart1"/>
    <dgm:cxn modelId="{B2CB080F-08BF-42D3-AE14-A067AFBE3D1E}" type="presOf" srcId="{5AABF683-523F-4941-BAD8-6C7E503C54CB}" destId="{303C59B6-274A-4DE2-B012-1D1E1A71AE3E}" srcOrd="0" destOrd="0" presId="urn:microsoft.com/office/officeart/2005/8/layout/orgChart1"/>
    <dgm:cxn modelId="{D97FD865-8906-400E-AA72-C12D9953242E}" type="presOf" srcId="{47C455D6-74E5-4197-AA22-05AED631CA02}" destId="{4407B37E-F835-4729-AEAA-16161860AFE8}" srcOrd="0" destOrd="0" presId="urn:microsoft.com/office/officeart/2005/8/layout/orgChart1"/>
    <dgm:cxn modelId="{EA5DF487-ACB1-49CB-AB67-6CCEDA654797}" srcId="{BA736CF0-AE4A-40C1-BD4B-0EBFA5D1A59D}" destId="{47C455D6-74E5-4197-AA22-05AED631CA02}" srcOrd="0" destOrd="0" parTransId="{6E8B4715-FF03-4866-8EFE-AE20AD75435B}" sibTransId="{EE6E39E8-2AC9-4559-A2C4-613421704F67}"/>
    <dgm:cxn modelId="{5FB83924-01F8-4AA1-B14A-C88A3955034D}" srcId="{EBBFD6AE-37EF-423F-AADE-C92B7ECE710E}" destId="{A003C157-1133-43F3-97C9-B72618373AD9}" srcOrd="1" destOrd="0" parTransId="{39F723A4-7F5A-46C8-8CE6-AB93B1735983}" sibTransId="{C5A881AD-81F5-4970-B7A8-B8BD7B4E0C89}"/>
    <dgm:cxn modelId="{7CB4309B-459D-4CB2-B853-866E0245A373}" type="presOf" srcId="{490BB0D9-C9CE-47B8-8894-D47F0C930796}" destId="{45F606B5-F1DB-4EC4-835E-6D118A3BBF5D}" srcOrd="1" destOrd="0" presId="urn:microsoft.com/office/officeart/2005/8/layout/orgChart1"/>
    <dgm:cxn modelId="{1B990A0E-08B5-499C-8409-31E9509BC3C3}" type="presOf" srcId="{44FADBD0-7E44-4E06-9211-27BC1B8D2465}" destId="{ACBC7B66-50C0-4EDA-A84D-89EA6D348FA9}" srcOrd="0" destOrd="0" presId="urn:microsoft.com/office/officeart/2005/8/layout/orgChart1"/>
    <dgm:cxn modelId="{00A3CAE9-349B-4650-A2E6-2427D96799FE}" type="presOf" srcId="{39ED0EC4-3E44-42A9-8987-59F8B9E16767}" destId="{6A89F6B4-DFBC-4E3A-8CF9-6DFAC79C9C7F}" srcOrd="0" destOrd="0" presId="urn:microsoft.com/office/officeart/2005/8/layout/orgChart1"/>
    <dgm:cxn modelId="{E0BF74A1-89F2-4A50-825B-0C6994ECFB1D}" type="presOf" srcId="{72FDA6CC-2535-471D-965E-F113555E9B42}" destId="{CE483804-26BC-450E-B5CE-A941C6839611}" srcOrd="0" destOrd="0" presId="urn:microsoft.com/office/officeart/2005/8/layout/orgChart1"/>
    <dgm:cxn modelId="{6E0CBA08-554E-4718-B764-F9912D3AD444}" type="presOf" srcId="{EBBFD6AE-37EF-423F-AADE-C92B7ECE710E}" destId="{6BDB101A-3019-4CB7-90A4-86AB41B04026}" srcOrd="0" destOrd="0" presId="urn:microsoft.com/office/officeart/2005/8/layout/orgChart1"/>
    <dgm:cxn modelId="{34AFEDBF-08A0-403A-B23C-D36892F05381}" type="presOf" srcId="{AA5D04AE-F52D-4CB5-B801-822F909DA629}" destId="{6B6BC22C-31EF-474E-A909-F08D7ABDBDCE}" srcOrd="0" destOrd="0" presId="urn:microsoft.com/office/officeart/2005/8/layout/orgChart1"/>
    <dgm:cxn modelId="{5ACDB219-F623-4E52-884A-5BC2D0F915B3}" type="presOf" srcId="{20B4A6B1-EF99-4EE9-A38A-4D1EDAF1218F}" destId="{C3C1A884-36D5-4946-AF5E-33ACF10211C8}" srcOrd="1" destOrd="0" presId="urn:microsoft.com/office/officeart/2005/8/layout/orgChart1"/>
    <dgm:cxn modelId="{41FA025B-B040-49E0-B256-82B2C2CC42D3}" srcId="{77DD5DC5-19C0-4AA7-8DD7-8BE8D334DD1E}" destId="{F7377AE1-0047-4C0D-95B6-ECB7E7A71FA6}" srcOrd="2" destOrd="0" parTransId="{D9731C25-F591-4BCF-AA64-9AAEC7AF5FF0}" sibTransId="{7FB3F25D-6278-4986-A515-58816EB90F02}"/>
    <dgm:cxn modelId="{27BA0A79-E3F5-4A29-973E-025AFC1979C6}" srcId="{CDC3CE5B-0020-479C-B103-1900CB4B8FA4}" destId="{17F86051-BB85-4116-A64F-B752006ECB37}" srcOrd="0" destOrd="0" parTransId="{CFCD196A-16E7-4455-B2C3-B26218C292FC}" sibTransId="{938345E4-6B6C-4E54-81FC-310152DBBBB7}"/>
    <dgm:cxn modelId="{D6C16CF7-1B85-46E6-A302-2BE19FCFF155}" srcId="{60979858-1052-476E-AD75-FB7E92D8DC09}" destId="{8B51FFCA-7923-4699-9E00-700D7991366D}" srcOrd="2" destOrd="0" parTransId="{F5BECBD8-45BF-4470-9C54-C0EC4256E5C1}" sibTransId="{3008CF1E-BA52-4492-A1BE-4B21630A313C}"/>
    <dgm:cxn modelId="{7779E3B5-8A95-4573-962A-0B40AF40D3DC}" type="presOf" srcId="{2CFD680A-F050-4456-BB67-3B751FE01EAC}" destId="{7B6E3A57-CBF6-4D8F-B532-C47EEEACF25E}" srcOrd="0" destOrd="0" presId="urn:microsoft.com/office/officeart/2005/8/layout/orgChart1"/>
    <dgm:cxn modelId="{6134115B-6C06-48CB-8E79-8E960B529109}" srcId="{17F86051-BB85-4116-A64F-B752006ECB37}" destId="{A0140B42-D117-4CED-8BF0-C355AB24F4C0}" srcOrd="0" destOrd="0" parTransId="{B9BF41AB-E354-4BA4-8829-A9DAA5CC1B08}" sibTransId="{817892C1-54F8-4329-8D0D-F79178C7857E}"/>
    <dgm:cxn modelId="{AFDFD8E1-17C4-404D-B34F-0607E6857519}" type="presOf" srcId="{E44FF77B-E43B-4CE5-8B58-DAD7B6115352}" destId="{356EF58F-AD3D-435B-8A63-9D7C99F78449}" srcOrd="0" destOrd="0" presId="urn:microsoft.com/office/officeart/2005/8/layout/orgChart1"/>
    <dgm:cxn modelId="{AA426DE1-087F-4437-B45E-F094145B04F2}" type="presOf" srcId="{1C19FB38-989C-4F64-9B75-0D4FC7B60C74}" destId="{C2A0AB03-77DC-42A9-BEBE-F796DA063756}" srcOrd="0" destOrd="0" presId="urn:microsoft.com/office/officeart/2005/8/layout/orgChart1"/>
    <dgm:cxn modelId="{5EEA68B1-E1E4-4C0D-BFF8-30F1C9609E58}" type="presOf" srcId="{6B06FC05-79E9-4D6E-B211-E45B3EC41B59}" destId="{C3A0900C-F03C-4573-9C73-963BC3367742}" srcOrd="0" destOrd="0" presId="urn:microsoft.com/office/officeart/2005/8/layout/orgChart1"/>
    <dgm:cxn modelId="{04A0A8E9-FB13-45C1-92A9-7C24CE25D7EF}" type="presOf" srcId="{6EBE8029-46B2-4FD0-A745-433F383E9E53}" destId="{89B3D571-1CA1-4F65-8296-981AD484FD96}" srcOrd="0" destOrd="0" presId="urn:microsoft.com/office/officeart/2005/8/layout/orgChart1"/>
    <dgm:cxn modelId="{3268DEFE-9D6C-4F27-BF9C-12B656D51E3C}" type="presOf" srcId="{AA905D5B-5DB8-4392-B3F0-DA082C09185A}" destId="{7EB77579-49C4-489D-987F-C4EAC76DD191}" srcOrd="1" destOrd="0" presId="urn:microsoft.com/office/officeart/2005/8/layout/orgChart1"/>
    <dgm:cxn modelId="{68482BC8-8A07-4C6B-B711-BBC34D7759CF}" type="presOf" srcId="{AA905D5B-5DB8-4392-B3F0-DA082C09185A}" destId="{0B2ECE32-E0DF-4167-883F-19142D849491}" srcOrd="0" destOrd="0" presId="urn:microsoft.com/office/officeart/2005/8/layout/orgChart1"/>
    <dgm:cxn modelId="{3CE68AA9-EC3C-445B-AD82-ECEBAC254F68}" type="presOf" srcId="{A2893095-B4AE-4362-A880-5FC84B7E4332}" destId="{DBA187ED-33EC-4DE6-9475-C3766991F6E9}" srcOrd="0" destOrd="0" presId="urn:microsoft.com/office/officeart/2005/8/layout/orgChart1"/>
    <dgm:cxn modelId="{740E0089-D1D7-4E4F-A917-DC3DD204A9BB}" type="presOf" srcId="{7E48D505-41DA-4DF5-8336-00BC5E97CDFE}" destId="{C951EF08-D5AF-470E-9823-CFE3C3796C40}" srcOrd="0" destOrd="0" presId="urn:microsoft.com/office/officeart/2005/8/layout/orgChart1"/>
    <dgm:cxn modelId="{9AD13AFF-761F-4F32-A3AB-57EBE3556FFD}" type="presOf" srcId="{CE3B5D5F-1908-4A2E-9AD4-794D72514CCE}" destId="{A712E05D-B37B-465C-9F64-8B8B4C753D82}" srcOrd="0" destOrd="0" presId="urn:microsoft.com/office/officeart/2005/8/layout/orgChart1"/>
    <dgm:cxn modelId="{02E544A3-ABB6-4766-B3E6-4EE7063CE192}" srcId="{60979858-1052-476E-AD75-FB7E92D8DC09}" destId="{63DDE605-1825-480A-B758-8F9426F8EF4B}" srcOrd="1" destOrd="0" parTransId="{375F62F2-2433-459D-A9D7-A57F811D425B}" sibTransId="{447E5268-97C2-4EB4-9D80-9401501A7488}"/>
    <dgm:cxn modelId="{3A538B22-7884-4D49-A337-FAB8B74E113B}" type="presOf" srcId="{1B8572E5-DB39-4C28-8482-22E25EE84689}" destId="{1EFD7E9D-0DE4-4E90-B4ED-434E6907AC86}" srcOrd="1" destOrd="0" presId="urn:microsoft.com/office/officeart/2005/8/layout/orgChart1"/>
    <dgm:cxn modelId="{30AFA35F-FD2F-4D2E-9022-1809F319E223}" type="presOf" srcId="{8B51FFCA-7923-4699-9E00-700D7991366D}" destId="{C01033B5-463E-41D4-93C3-089FE47BFE98}" srcOrd="1" destOrd="0" presId="urn:microsoft.com/office/officeart/2005/8/layout/orgChart1"/>
    <dgm:cxn modelId="{7B800548-B3D7-4F94-AE8F-AF09246A5305}" type="presOf" srcId="{D7EE5F89-9D40-4AE3-A8A2-9D78BD815DD5}" destId="{90D48D32-E860-456F-903D-66F71F9909E5}" srcOrd="0" destOrd="0" presId="urn:microsoft.com/office/officeart/2005/8/layout/orgChart1"/>
    <dgm:cxn modelId="{4C6831FC-5038-462C-88EF-E4E7FF73407F}" type="presOf" srcId="{464168C5-7C2A-4120-B81B-DE3477D43AEA}" destId="{04F190EB-3A83-4EEA-9E4B-887C2D00D475}" srcOrd="1" destOrd="0" presId="urn:microsoft.com/office/officeart/2005/8/layout/orgChart1"/>
    <dgm:cxn modelId="{F3AF1B23-6517-4220-AC6A-A4BE2E67D9B4}" type="presOf" srcId="{47C455D6-74E5-4197-AA22-05AED631CA02}" destId="{399022F2-FC78-4713-B662-DF7E7437EC4F}" srcOrd="1" destOrd="0" presId="urn:microsoft.com/office/officeart/2005/8/layout/orgChart1"/>
    <dgm:cxn modelId="{25E4679F-3B9D-4210-9B98-A78E9E346777}" type="presOf" srcId="{CDC3CE5B-0020-479C-B103-1900CB4B8FA4}" destId="{91717A56-18D8-4DA8-B080-6F18B46331B4}" srcOrd="0" destOrd="0" presId="urn:microsoft.com/office/officeart/2005/8/layout/orgChart1"/>
    <dgm:cxn modelId="{4084FDCF-408E-45F0-9BA1-B3E360A232F9}" type="presOf" srcId="{00668C17-EF1A-48A9-98E4-37709E0D6726}" destId="{7B4C1A1B-CC83-4CC4-87F1-6D15339A9541}" srcOrd="1" destOrd="0" presId="urn:microsoft.com/office/officeart/2005/8/layout/orgChart1"/>
    <dgm:cxn modelId="{83D96502-251F-419A-85A4-6924E8423C7C}" type="presOf" srcId="{A003C157-1133-43F3-97C9-B72618373AD9}" destId="{D9D8C94F-C47F-4A3D-85AC-DEF856EC5828}" srcOrd="1" destOrd="0" presId="urn:microsoft.com/office/officeart/2005/8/layout/orgChart1"/>
    <dgm:cxn modelId="{B77C4B49-7A8C-4B6E-AA6D-ECBF152CF00D}" type="presOf" srcId="{B7D735F7-0504-46E9-B72F-A7A8494749BA}" destId="{24C4292A-1917-4E6F-9A9A-591023C46560}" srcOrd="1" destOrd="0" presId="urn:microsoft.com/office/officeart/2005/8/layout/orgChart1"/>
    <dgm:cxn modelId="{A7E678E9-5FA5-4AE7-8E52-79E0E4042F4F}" srcId="{8B51FFCA-7923-4699-9E00-700D7991366D}" destId="{5B66B3FF-CE59-4A22-9FA8-42E68DA1BA40}" srcOrd="0" destOrd="0" parTransId="{5AABF683-523F-4941-BAD8-6C7E503C54CB}" sibTransId="{3425C3DF-9DD2-4F69-AEA4-E19353CD1C5F}"/>
    <dgm:cxn modelId="{AA15EB8A-D48D-4E77-BD77-4CE0D2A0A2B4}" type="presOf" srcId="{483B0446-077B-40CF-B6D4-746C9F329DCE}" destId="{CB07DD8D-0C13-405A-A55F-FAA1A694B27D}" srcOrd="0" destOrd="0" presId="urn:microsoft.com/office/officeart/2005/8/layout/orgChart1"/>
    <dgm:cxn modelId="{D6A46FB5-5B65-431A-A3C6-EACD4278A55C}" type="presOf" srcId="{CDC3CE5B-0020-479C-B103-1900CB4B8FA4}" destId="{A34F22B8-C39D-4F2F-910E-26BE9CBE4E75}" srcOrd="1" destOrd="0" presId="urn:microsoft.com/office/officeart/2005/8/layout/orgChart1"/>
    <dgm:cxn modelId="{DD49DF2E-A9C7-4FD1-B7EC-60B87590BCE9}" srcId="{1334A439-F6BB-4EB1-B6F7-C74D241A7DFF}" destId="{C2F770BA-04F1-4458-B946-5D4031B15682}" srcOrd="4" destOrd="0" parTransId="{1C19FB38-989C-4F64-9B75-0D4FC7B60C74}" sibTransId="{1754C5DE-1051-47A5-98E0-C436162ABD2D}"/>
    <dgm:cxn modelId="{7C868AF7-BEBF-4050-B556-E263DB961138}" type="presOf" srcId="{AD39BECF-1520-4B77-ACF7-88EE84760848}" destId="{1D7F81E8-9E75-4659-835B-58F442C4AD36}" srcOrd="1" destOrd="0" presId="urn:microsoft.com/office/officeart/2005/8/layout/orgChart1"/>
    <dgm:cxn modelId="{6F63C103-314E-4E88-90CA-6DEBD4E67F7E}" srcId="{77DD5DC5-19C0-4AA7-8DD7-8BE8D334DD1E}" destId="{1334A439-F6BB-4EB1-B6F7-C74D241A7DFF}" srcOrd="1" destOrd="0" parTransId="{87B877A9-C4F7-4B7B-A322-9740F1BE1793}" sibTransId="{C06BDFD5-7FB5-4E54-A601-1E1952798E68}"/>
    <dgm:cxn modelId="{F094E991-17B5-4CD3-9E12-938CACB1F28D}" type="presOf" srcId="{490BB0D9-C9CE-47B8-8894-D47F0C930796}" destId="{D7AF47DA-0CD8-4A04-A8D8-735C1BA7F0E6}" srcOrd="0" destOrd="0" presId="urn:microsoft.com/office/officeart/2005/8/layout/orgChart1"/>
    <dgm:cxn modelId="{8CAFC1C8-2205-4E43-A8F4-9770FB78F93F}" type="presOf" srcId="{1334A439-F6BB-4EB1-B6F7-C74D241A7DFF}" destId="{37355BC5-D240-4DC3-B2E9-70F1EA1759BC}" srcOrd="1" destOrd="0" presId="urn:microsoft.com/office/officeart/2005/8/layout/orgChart1"/>
    <dgm:cxn modelId="{D913ADCD-56A9-4460-9EBD-4208ACA3AE40}" srcId="{8B51FFCA-7923-4699-9E00-700D7991366D}" destId="{EBBFD6AE-37EF-423F-AADE-C92B7ECE710E}" srcOrd="1" destOrd="0" parTransId="{958BACC7-E8A8-48C7-B6DF-FC75D3C495B9}" sibTransId="{EF3156CB-F792-4DE4-970A-0F1E3AE68577}"/>
    <dgm:cxn modelId="{24FCD895-6875-40F6-9D0D-8039240CEB45}" type="presOf" srcId="{1334A439-F6BB-4EB1-B6F7-C74D241A7DFF}" destId="{534995F3-56E5-43A9-B9D3-70AA30BD2D32}" srcOrd="0" destOrd="0" presId="urn:microsoft.com/office/officeart/2005/8/layout/orgChart1"/>
    <dgm:cxn modelId="{72C79A18-8D30-4435-A877-7FB3D4304BF2}" type="presOf" srcId="{17F86051-BB85-4116-A64F-B752006ECB37}" destId="{64314842-85C9-43B5-B89B-C16650217572}" srcOrd="0" destOrd="0" presId="urn:microsoft.com/office/officeart/2005/8/layout/orgChart1"/>
    <dgm:cxn modelId="{86D6E56D-2950-423D-A6A4-1D21D15A4DF2}" srcId="{1334A439-F6BB-4EB1-B6F7-C74D241A7DFF}" destId="{464168C5-7C2A-4120-B81B-DE3477D43AEA}" srcOrd="3" destOrd="0" parTransId="{223AD8C9-D71C-42DC-AAB3-5A92C437D25E}" sibTransId="{43F00A41-137F-467A-BC71-B0208EB1DD9A}"/>
    <dgm:cxn modelId="{6429515B-9004-4553-A42C-CE1BCF1FE834}" srcId="{B7D735F7-0504-46E9-B72F-A7A8494749BA}" destId="{2F451369-F48E-4C9C-9EDC-DBF1BA2C0343}" srcOrd="0" destOrd="0" parTransId="{2CFD680A-F050-4456-BB67-3B751FE01EAC}" sibTransId="{7E807B11-61BB-476C-92BE-9CC56BC4033F}"/>
    <dgm:cxn modelId="{50CB9CFD-F7E3-4501-9EAE-8AB8C60A6294}" type="presOf" srcId="{6FF8C38C-2747-4315-BDE0-0E5E81212A1D}" destId="{4E9A52CD-EE6E-4719-8EFA-1707CB8BD388}" srcOrd="1" destOrd="0" presId="urn:microsoft.com/office/officeart/2005/8/layout/orgChart1"/>
    <dgm:cxn modelId="{19DB473D-7B48-4390-9F5F-492DBD0474AC}" type="presOf" srcId="{8AEDFB41-3454-481B-95A5-E29B5497D4BE}" destId="{AA270FFC-E477-4FD3-AF20-259DD0E62ED8}" srcOrd="0" destOrd="0" presId="urn:microsoft.com/office/officeart/2005/8/layout/orgChart1"/>
    <dgm:cxn modelId="{CA588826-BAA0-40C2-9D04-6949AB6FB7CD}" type="presOf" srcId="{223AD8C9-D71C-42DC-AAB3-5A92C437D25E}" destId="{2951C7E6-1A57-4416-99B4-F69D28C80227}" srcOrd="0" destOrd="0" presId="urn:microsoft.com/office/officeart/2005/8/layout/orgChart1"/>
    <dgm:cxn modelId="{53C29645-CC31-43DD-A858-FC3A7FDB4DB8}" type="presOf" srcId="{029A6AC1-86CC-4645-B1EC-816B2807DACE}" destId="{92F1540B-00DD-41C5-BA48-09095FBBE639}" srcOrd="0" destOrd="0" presId="urn:microsoft.com/office/officeart/2005/8/layout/orgChart1"/>
    <dgm:cxn modelId="{1595F2C0-9E41-4273-A6FC-FFAD6687D63F}" type="presOf" srcId="{EBBFD6AE-37EF-423F-AADE-C92B7ECE710E}" destId="{BF659467-5E61-450E-A89A-84FE6342647D}" srcOrd="1" destOrd="0" presId="urn:microsoft.com/office/officeart/2005/8/layout/orgChart1"/>
    <dgm:cxn modelId="{7D3CCA5D-832C-42FF-9569-8CA6C5CC2C25}" srcId="{5B66B3FF-CE59-4A22-9FA8-42E68DA1BA40}" destId="{A0B36832-74F6-4018-9B4B-15796B174625}" srcOrd="2" destOrd="0" parTransId="{C008C96C-3B56-402C-A075-9AFE79A94BE2}" sibTransId="{4777DC7C-945C-4D67-95D3-F8E6FE1834E0}"/>
    <dgm:cxn modelId="{B878F0BF-8B38-48F4-9B70-94963EC8934B}" type="presOf" srcId="{DAE6ECFF-7E6A-4027-B4ED-6DE4F1AFB1F1}" destId="{90BE06FF-BF0F-480E-B03B-576A748732F2}" srcOrd="0" destOrd="0" presId="urn:microsoft.com/office/officeart/2005/8/layout/orgChart1"/>
    <dgm:cxn modelId="{669EC193-3001-48B9-A345-BAECA41B96D4}" type="presOf" srcId="{9FC69BE1-09C0-475F-A04E-7C6C5A7A563B}" destId="{B3A0BB25-344E-4B33-966C-D40FA45B8401}" srcOrd="0" destOrd="0" presId="urn:microsoft.com/office/officeart/2005/8/layout/orgChart1"/>
    <dgm:cxn modelId="{D3E9C5F1-29B9-4AAB-8735-59455BD272CE}" type="presOf" srcId="{A25EA161-0642-48C0-9DEE-95D3B37EFD33}" destId="{4EA576AE-289E-4174-A0ED-FBED96A98C4D}" srcOrd="1" destOrd="0" presId="urn:microsoft.com/office/officeart/2005/8/layout/orgChart1"/>
    <dgm:cxn modelId="{BAB930ED-FBE0-4FC9-91DE-F010D164B508}" type="presOf" srcId="{B8158E07-9A45-4584-885D-DB0B95AF5BA5}" destId="{53F3FCA5-713A-48D1-B75F-065461069416}" srcOrd="1" destOrd="0" presId="urn:microsoft.com/office/officeart/2005/8/layout/orgChart1"/>
    <dgm:cxn modelId="{314F6809-0AD5-434E-9CD0-6479657E6093}" type="presOf" srcId="{F083C32A-87FD-47DF-9F60-4B3A35897380}" destId="{895C6CC2-88F1-41C7-BFA0-2183B0F38B2F}" srcOrd="0" destOrd="0" presId="urn:microsoft.com/office/officeart/2005/8/layout/orgChart1"/>
    <dgm:cxn modelId="{2ACDD88D-5719-41AF-912A-5531F35CC500}" type="presOf" srcId="{58506D4C-D2D4-4CEA-9241-BA8BB27C3B4E}" destId="{6D5DEC6E-87C7-49C8-8714-5BB0EE0F153A}" srcOrd="0" destOrd="0" presId="urn:microsoft.com/office/officeart/2005/8/layout/orgChart1"/>
    <dgm:cxn modelId="{02A7C2E5-4EBD-4730-8C99-933574E08281}" type="presOf" srcId="{58506D4C-D2D4-4CEA-9241-BA8BB27C3B4E}" destId="{05BEC7E6-87E8-4CA7-8C8E-9CC847CCC06F}" srcOrd="1" destOrd="0" presId="urn:microsoft.com/office/officeart/2005/8/layout/orgChart1"/>
    <dgm:cxn modelId="{EEA36C93-2605-4EF3-9A7B-2B052C8AE633}" srcId="{60979858-1052-476E-AD75-FB7E92D8DC09}" destId="{77DD5DC5-19C0-4AA7-8DD7-8BE8D334DD1E}" srcOrd="3" destOrd="0" parTransId="{E44FF77B-E43B-4CE5-8B58-DAD7B6115352}" sibTransId="{09D6E542-3576-496A-9AF1-6041532072BE}"/>
    <dgm:cxn modelId="{EC7CFA1A-1FD8-4C55-884C-D922D5E80414}" type="presOf" srcId="{815DE9DE-44FB-44D8-8CF6-610E0C510216}" destId="{3699D07F-6F2E-4EC3-BB9D-003E51BC8B69}" srcOrd="0" destOrd="0" presId="urn:microsoft.com/office/officeart/2005/8/layout/orgChart1"/>
    <dgm:cxn modelId="{24B862DC-4778-428C-8963-9730C3E1A0D4}" type="presOf" srcId="{D9731C25-F591-4BCF-AA64-9AAEC7AF5FF0}" destId="{7946ED64-3F84-4ACE-9FF8-82690954C7DD}" srcOrd="0" destOrd="0" presId="urn:microsoft.com/office/officeart/2005/8/layout/orgChart1"/>
    <dgm:cxn modelId="{BAD69084-699B-4BE5-9FFA-986B04590258}" srcId="{1334A439-F6BB-4EB1-B6F7-C74D241A7DFF}" destId="{AD39BECF-1520-4B77-ACF7-88EE84760848}" srcOrd="2" destOrd="0" parTransId="{F4332CAB-8C18-4738-B96B-296D2A523DFC}" sibTransId="{87F8B289-AE86-4850-A5E8-48BCF25EAEAA}"/>
    <dgm:cxn modelId="{E9C304D6-357E-438F-91C9-D5075F9D1891}" type="presOf" srcId="{A003C157-1133-43F3-97C9-B72618373AD9}" destId="{59C716B5-7201-492E-9109-972F20CFAC0D}" srcOrd="0" destOrd="0" presId="urn:microsoft.com/office/officeart/2005/8/layout/orgChart1"/>
    <dgm:cxn modelId="{EC4F3718-DEDE-4B9E-A70E-296F6F89B46C}" type="presParOf" srcId="{445151A7-8621-4897-AC04-761937AAF7A6}" destId="{D1C99AA4-1F1C-469D-B4EE-8A946A63EDDE}" srcOrd="0" destOrd="0" presId="urn:microsoft.com/office/officeart/2005/8/layout/orgChart1"/>
    <dgm:cxn modelId="{A6CE3700-F208-4CF6-883C-54628A03841E}" type="presParOf" srcId="{D1C99AA4-1F1C-469D-B4EE-8A946A63EDDE}" destId="{BE8B57EC-E6FE-4C09-BC2C-CA24ED91FCD9}" srcOrd="0" destOrd="0" presId="urn:microsoft.com/office/officeart/2005/8/layout/orgChart1"/>
    <dgm:cxn modelId="{D3FA8325-425D-4741-A434-1EA8A4262C39}" type="presParOf" srcId="{BE8B57EC-E6FE-4C09-BC2C-CA24ED91FCD9}" destId="{5E06E558-ED84-4211-9C80-3A386D3A7445}" srcOrd="0" destOrd="0" presId="urn:microsoft.com/office/officeart/2005/8/layout/orgChart1"/>
    <dgm:cxn modelId="{80A1C10D-D83F-4B63-BDE9-593E4B425A31}" type="presParOf" srcId="{BE8B57EC-E6FE-4C09-BC2C-CA24ED91FCD9}" destId="{52C227C3-2F19-4A4C-8F06-CA60651FAAD4}" srcOrd="1" destOrd="0" presId="urn:microsoft.com/office/officeart/2005/8/layout/orgChart1"/>
    <dgm:cxn modelId="{F4C1E7A7-5E53-4692-BEF5-B6A89D41A28A}" type="presParOf" srcId="{D1C99AA4-1F1C-469D-B4EE-8A946A63EDDE}" destId="{871364D7-7879-462E-9DC0-0B3F9ECE3A77}" srcOrd="1" destOrd="0" presId="urn:microsoft.com/office/officeart/2005/8/layout/orgChart1"/>
    <dgm:cxn modelId="{B487552A-4472-4019-90BC-B7127ECDDFC2}" type="presParOf" srcId="{871364D7-7879-462E-9DC0-0B3F9ECE3A77}" destId="{ACBC7B66-50C0-4EDA-A84D-89EA6D348FA9}" srcOrd="0" destOrd="0" presId="urn:microsoft.com/office/officeart/2005/8/layout/orgChart1"/>
    <dgm:cxn modelId="{7BB03A1E-5E03-429A-8B42-BF5140A6750E}" type="presParOf" srcId="{871364D7-7879-462E-9DC0-0B3F9ECE3A77}" destId="{E410DCC2-905A-4C87-B544-832F21F66AE8}" srcOrd="1" destOrd="0" presId="urn:microsoft.com/office/officeart/2005/8/layout/orgChart1"/>
    <dgm:cxn modelId="{10452143-C225-41F1-ADDC-D8A0027233D8}" type="presParOf" srcId="{E410DCC2-905A-4C87-B544-832F21F66AE8}" destId="{BF27CB81-3B76-474A-BC1D-BC02C4CA0830}" srcOrd="0" destOrd="0" presId="urn:microsoft.com/office/officeart/2005/8/layout/orgChart1"/>
    <dgm:cxn modelId="{7BD98CFE-BDEB-491C-8BE0-9745DA4FDE98}" type="presParOf" srcId="{BF27CB81-3B76-474A-BC1D-BC02C4CA0830}" destId="{E0E21A26-9D9B-4037-852C-3768500EE579}" srcOrd="0" destOrd="0" presId="urn:microsoft.com/office/officeart/2005/8/layout/orgChart1"/>
    <dgm:cxn modelId="{1CEC4D7B-6205-494F-97F6-3E9BE68BD728}" type="presParOf" srcId="{BF27CB81-3B76-474A-BC1D-BC02C4CA0830}" destId="{9EF34D46-6FC7-4831-AFBB-769E338D3B13}" srcOrd="1" destOrd="0" presId="urn:microsoft.com/office/officeart/2005/8/layout/orgChart1"/>
    <dgm:cxn modelId="{FF2415E5-392D-4E48-A9D6-C23DC70D1140}" type="presParOf" srcId="{E410DCC2-905A-4C87-B544-832F21F66AE8}" destId="{B83E768E-D473-4D13-9C26-006AA27D8998}" srcOrd="1" destOrd="0" presId="urn:microsoft.com/office/officeart/2005/8/layout/orgChart1"/>
    <dgm:cxn modelId="{0D9C1D77-E2A9-4362-A124-E8FF30C71ED7}" type="presParOf" srcId="{B83E768E-D473-4D13-9C26-006AA27D8998}" destId="{EE98B60E-4A35-48E8-B05A-5ABD88906C97}" srcOrd="0" destOrd="0" presId="urn:microsoft.com/office/officeart/2005/8/layout/orgChart1"/>
    <dgm:cxn modelId="{8B7645A9-B2DD-4336-AB56-92414E006EE5}" type="presParOf" srcId="{B83E768E-D473-4D13-9C26-006AA27D8998}" destId="{ADD5D8A4-C1BA-4E35-B9A0-7A7EDD6CBDFD}" srcOrd="1" destOrd="0" presId="urn:microsoft.com/office/officeart/2005/8/layout/orgChart1"/>
    <dgm:cxn modelId="{AB4CAAEC-DC30-48E8-A900-9FCB39446AFA}" type="presParOf" srcId="{ADD5D8A4-C1BA-4E35-B9A0-7A7EDD6CBDFD}" destId="{2AAA9BD5-3B5A-4A1E-A481-F46F1794C08C}" srcOrd="0" destOrd="0" presId="urn:microsoft.com/office/officeart/2005/8/layout/orgChart1"/>
    <dgm:cxn modelId="{A4FCFA9C-7A59-4C8D-A00C-6B6F8BD0F5DC}" type="presParOf" srcId="{2AAA9BD5-3B5A-4A1E-A481-F46F1794C08C}" destId="{626952C1-36BD-4522-9911-E83925D750AD}" srcOrd="0" destOrd="0" presId="urn:microsoft.com/office/officeart/2005/8/layout/orgChart1"/>
    <dgm:cxn modelId="{DA2CDCE9-996D-4666-A56D-39E992396FC9}" type="presParOf" srcId="{2AAA9BD5-3B5A-4A1E-A481-F46F1794C08C}" destId="{24C4292A-1917-4E6F-9A9A-591023C46560}" srcOrd="1" destOrd="0" presId="urn:microsoft.com/office/officeart/2005/8/layout/orgChart1"/>
    <dgm:cxn modelId="{F0A796F2-8EF4-4842-A763-00C0CFE08FEE}" type="presParOf" srcId="{ADD5D8A4-C1BA-4E35-B9A0-7A7EDD6CBDFD}" destId="{0B194729-423D-439D-90C7-58E0D8E674BF}" srcOrd="1" destOrd="0" presId="urn:microsoft.com/office/officeart/2005/8/layout/orgChart1"/>
    <dgm:cxn modelId="{8818B00C-F87B-4436-965E-50224DCC8FCF}" type="presParOf" srcId="{0B194729-423D-439D-90C7-58E0D8E674BF}" destId="{7B6E3A57-CBF6-4D8F-B532-C47EEEACF25E}" srcOrd="0" destOrd="0" presId="urn:microsoft.com/office/officeart/2005/8/layout/orgChart1"/>
    <dgm:cxn modelId="{74F5C761-F0C3-4B72-B528-E4AB3271AC95}" type="presParOf" srcId="{0B194729-423D-439D-90C7-58E0D8E674BF}" destId="{5F785E3F-05A5-4B01-939E-B228C7D1D975}" srcOrd="1" destOrd="0" presId="urn:microsoft.com/office/officeart/2005/8/layout/orgChart1"/>
    <dgm:cxn modelId="{D6EE6B04-6E14-48F7-8ACA-89EBB4BC3B4B}" type="presParOf" srcId="{5F785E3F-05A5-4B01-939E-B228C7D1D975}" destId="{9F875084-3132-49C6-8F7A-401DEBAD096F}" srcOrd="0" destOrd="0" presId="urn:microsoft.com/office/officeart/2005/8/layout/orgChart1"/>
    <dgm:cxn modelId="{F705BF42-86B4-40C5-84EE-BCD7D5C425D3}" type="presParOf" srcId="{9F875084-3132-49C6-8F7A-401DEBAD096F}" destId="{878047DE-F580-493E-8E9F-455E206EF339}" srcOrd="0" destOrd="0" presId="urn:microsoft.com/office/officeart/2005/8/layout/orgChart1"/>
    <dgm:cxn modelId="{32E20331-34D0-4FB0-B23F-BABAA713557E}" type="presParOf" srcId="{9F875084-3132-49C6-8F7A-401DEBAD096F}" destId="{EAEC8098-6A43-42A6-8C26-A41DEC4AFEA2}" srcOrd="1" destOrd="0" presId="urn:microsoft.com/office/officeart/2005/8/layout/orgChart1"/>
    <dgm:cxn modelId="{F73FC338-8CE9-42D1-8AA9-25EE8EC95736}" type="presParOf" srcId="{5F785E3F-05A5-4B01-939E-B228C7D1D975}" destId="{3D437E02-F2F5-4B0C-854A-7C390D0F7D92}" srcOrd="1" destOrd="0" presId="urn:microsoft.com/office/officeart/2005/8/layout/orgChart1"/>
    <dgm:cxn modelId="{043422C9-425A-4923-9690-FA3B8CAB73FA}" type="presParOf" srcId="{5F785E3F-05A5-4B01-939E-B228C7D1D975}" destId="{0209F4DB-D51D-4EAE-8A59-7A39D5056FFE}" srcOrd="2" destOrd="0" presId="urn:microsoft.com/office/officeart/2005/8/layout/orgChart1"/>
    <dgm:cxn modelId="{BA1C0C26-A3CD-4F35-8B9D-AD3C218FD27A}" type="presParOf" srcId="{0B194729-423D-439D-90C7-58E0D8E674BF}" destId="{D9CD04F4-F0D3-48F6-8C93-EB9F84B845AA}" srcOrd="2" destOrd="0" presId="urn:microsoft.com/office/officeart/2005/8/layout/orgChart1"/>
    <dgm:cxn modelId="{99784853-45E2-4D7F-9B9E-BF61DAEDF08A}" type="presParOf" srcId="{0B194729-423D-439D-90C7-58E0D8E674BF}" destId="{1252698F-EF19-4465-9A79-242EEDB84EFD}" srcOrd="3" destOrd="0" presId="urn:microsoft.com/office/officeart/2005/8/layout/orgChart1"/>
    <dgm:cxn modelId="{3D1A5FA7-DD55-48A5-A82B-F7453C08FF52}" type="presParOf" srcId="{1252698F-EF19-4465-9A79-242EEDB84EFD}" destId="{FB4404AF-79C7-4FEE-A086-21D9F19BABD8}" srcOrd="0" destOrd="0" presId="urn:microsoft.com/office/officeart/2005/8/layout/orgChart1"/>
    <dgm:cxn modelId="{98107075-A054-43D1-AE40-6F6C1C023DC5}" type="presParOf" srcId="{FB4404AF-79C7-4FEE-A086-21D9F19BABD8}" destId="{679021F4-E3B4-49B7-AEC0-1A4E86E79771}" srcOrd="0" destOrd="0" presId="urn:microsoft.com/office/officeart/2005/8/layout/orgChart1"/>
    <dgm:cxn modelId="{9AC03124-0E34-41B8-974B-C658784DC919}" type="presParOf" srcId="{FB4404AF-79C7-4FEE-A086-21D9F19BABD8}" destId="{4E9A52CD-EE6E-4719-8EFA-1707CB8BD388}" srcOrd="1" destOrd="0" presId="urn:microsoft.com/office/officeart/2005/8/layout/orgChart1"/>
    <dgm:cxn modelId="{1A88EE72-591E-4AE0-8B89-E7D165AC646A}" type="presParOf" srcId="{1252698F-EF19-4465-9A79-242EEDB84EFD}" destId="{B868DFBA-AFA1-4127-9A6F-BC0A3AE088FB}" srcOrd="1" destOrd="0" presId="urn:microsoft.com/office/officeart/2005/8/layout/orgChart1"/>
    <dgm:cxn modelId="{1B38A31E-47D3-4342-8445-C27BD36CCF2A}" type="presParOf" srcId="{1252698F-EF19-4465-9A79-242EEDB84EFD}" destId="{99B69C5A-9D42-43A8-B540-A73C3459994A}" srcOrd="2" destOrd="0" presId="urn:microsoft.com/office/officeart/2005/8/layout/orgChart1"/>
    <dgm:cxn modelId="{D0395359-3110-4857-888D-0C5FBF9219A2}" type="presParOf" srcId="{ADD5D8A4-C1BA-4E35-B9A0-7A7EDD6CBDFD}" destId="{5038635A-91B4-4492-945E-60104744797F}" srcOrd="2" destOrd="0" presId="urn:microsoft.com/office/officeart/2005/8/layout/orgChart1"/>
    <dgm:cxn modelId="{7CC3FB2F-9805-4EB6-9851-15C4F4E38DAA}" type="presParOf" srcId="{B83E768E-D473-4D13-9C26-006AA27D8998}" destId="{A712E05D-B37B-465C-9F64-8B8B4C753D82}" srcOrd="2" destOrd="0" presId="urn:microsoft.com/office/officeart/2005/8/layout/orgChart1"/>
    <dgm:cxn modelId="{8D24DE81-38B7-4B39-BEE0-4FA17D54CCD9}" type="presParOf" srcId="{B83E768E-D473-4D13-9C26-006AA27D8998}" destId="{06D8565B-3772-4EE8-8DC2-F04969625F2C}" srcOrd="3" destOrd="0" presId="urn:microsoft.com/office/officeart/2005/8/layout/orgChart1"/>
    <dgm:cxn modelId="{A280F54C-6976-43AB-8FCC-AF6B0555CADF}" type="presParOf" srcId="{06D8565B-3772-4EE8-8DC2-F04969625F2C}" destId="{8DECDB98-F455-4F1D-BFC3-B75ECC783CAB}" srcOrd="0" destOrd="0" presId="urn:microsoft.com/office/officeart/2005/8/layout/orgChart1"/>
    <dgm:cxn modelId="{A6DCAE9A-6ACA-4B56-8A41-76FCE8061BDD}" type="presParOf" srcId="{8DECDB98-F455-4F1D-BFC3-B75ECC783CAB}" destId="{81A2655C-19D1-4787-8146-1E92477D8FFB}" srcOrd="0" destOrd="0" presId="urn:microsoft.com/office/officeart/2005/8/layout/orgChart1"/>
    <dgm:cxn modelId="{5AEEDFCA-AD5E-43EC-BCB8-D556C4D3EAC5}" type="presParOf" srcId="{8DECDB98-F455-4F1D-BFC3-B75ECC783CAB}" destId="{AA69EFA6-A383-463A-AE33-2A360518094A}" srcOrd="1" destOrd="0" presId="urn:microsoft.com/office/officeart/2005/8/layout/orgChart1"/>
    <dgm:cxn modelId="{411CBC65-28CE-42C2-9F73-D5E7E9F73B6D}" type="presParOf" srcId="{06D8565B-3772-4EE8-8DC2-F04969625F2C}" destId="{ADA32C58-BA86-403D-A04C-B85F1E87E541}" srcOrd="1" destOrd="0" presId="urn:microsoft.com/office/officeart/2005/8/layout/orgChart1"/>
    <dgm:cxn modelId="{663D4165-B841-4E4E-85FB-7C02E13485E3}" type="presParOf" srcId="{ADA32C58-BA86-403D-A04C-B85F1E87E541}" destId="{FAC5AFC2-6415-4788-B424-905D45596FBB}" srcOrd="0" destOrd="0" presId="urn:microsoft.com/office/officeart/2005/8/layout/orgChart1"/>
    <dgm:cxn modelId="{CB053E97-F18F-43D0-BCE7-167C873F9977}" type="presParOf" srcId="{ADA32C58-BA86-403D-A04C-B85F1E87E541}" destId="{B92CA262-3FAF-4189-AACC-069678FB4A05}" srcOrd="1" destOrd="0" presId="urn:microsoft.com/office/officeart/2005/8/layout/orgChart1"/>
    <dgm:cxn modelId="{6A10B422-A2A6-4A9E-8B27-D1FFD59F5C9D}" type="presParOf" srcId="{B92CA262-3FAF-4189-AACC-069678FB4A05}" destId="{F9CB58E5-E11B-4675-8055-3630DEF0A4AF}" srcOrd="0" destOrd="0" presId="urn:microsoft.com/office/officeart/2005/8/layout/orgChart1"/>
    <dgm:cxn modelId="{3A752946-81F8-405D-9220-B120FE9B2FAE}" type="presParOf" srcId="{F9CB58E5-E11B-4675-8055-3630DEF0A4AF}" destId="{4407B37E-F835-4729-AEAA-16161860AFE8}" srcOrd="0" destOrd="0" presId="urn:microsoft.com/office/officeart/2005/8/layout/orgChart1"/>
    <dgm:cxn modelId="{85AA7452-C245-497B-A004-501AF6CB3CA6}" type="presParOf" srcId="{F9CB58E5-E11B-4675-8055-3630DEF0A4AF}" destId="{399022F2-FC78-4713-B662-DF7E7437EC4F}" srcOrd="1" destOrd="0" presId="urn:microsoft.com/office/officeart/2005/8/layout/orgChart1"/>
    <dgm:cxn modelId="{0F677A5C-7135-40AE-B6F3-4BD1A11FD3ED}" type="presParOf" srcId="{B92CA262-3FAF-4189-AACC-069678FB4A05}" destId="{6DA9BCD7-7F26-4414-B53C-022D68CB0503}" srcOrd="1" destOrd="0" presId="urn:microsoft.com/office/officeart/2005/8/layout/orgChart1"/>
    <dgm:cxn modelId="{9306FBCC-F855-4419-A0DE-51D1EE94AA4C}" type="presParOf" srcId="{6DA9BCD7-7F26-4414-B53C-022D68CB0503}" destId="{7125819A-CF84-40B0-A707-A369F00A0A8A}" srcOrd="0" destOrd="0" presId="urn:microsoft.com/office/officeart/2005/8/layout/orgChart1"/>
    <dgm:cxn modelId="{B8E705DD-CA88-42DE-A9DC-28BD72CD4F7C}" type="presParOf" srcId="{6DA9BCD7-7F26-4414-B53C-022D68CB0503}" destId="{D3214B39-D1F3-4023-8A6B-0857BD3B88A2}" srcOrd="1" destOrd="0" presId="urn:microsoft.com/office/officeart/2005/8/layout/orgChart1"/>
    <dgm:cxn modelId="{AE50D351-6C96-4A2D-B8BD-216F809011ED}" type="presParOf" srcId="{D3214B39-D1F3-4023-8A6B-0857BD3B88A2}" destId="{5B46B5F1-43CD-44B6-A69A-43503F462AFC}" srcOrd="0" destOrd="0" presId="urn:microsoft.com/office/officeart/2005/8/layout/orgChart1"/>
    <dgm:cxn modelId="{15C2E8F1-5C57-4D8C-B50B-084EE4259937}" type="presParOf" srcId="{5B46B5F1-43CD-44B6-A69A-43503F462AFC}" destId="{575E5102-3FF1-4536-9363-5911ECE13004}" srcOrd="0" destOrd="0" presId="urn:microsoft.com/office/officeart/2005/8/layout/orgChart1"/>
    <dgm:cxn modelId="{B7D2A191-9116-4F01-A505-AEBA0A988E69}" type="presParOf" srcId="{5B46B5F1-43CD-44B6-A69A-43503F462AFC}" destId="{B44F9441-4114-4130-BC44-9785E9AB7C70}" srcOrd="1" destOrd="0" presId="urn:microsoft.com/office/officeart/2005/8/layout/orgChart1"/>
    <dgm:cxn modelId="{BEEB6047-CEC3-48C8-A155-940BBDA6CD18}" type="presParOf" srcId="{D3214B39-D1F3-4023-8A6B-0857BD3B88A2}" destId="{E72D2932-06C0-4EBD-BC92-363CAC419F35}" srcOrd="1" destOrd="0" presId="urn:microsoft.com/office/officeart/2005/8/layout/orgChart1"/>
    <dgm:cxn modelId="{219D8EDA-8871-41CA-9B53-6ABC605FA0CE}" type="presParOf" srcId="{D3214B39-D1F3-4023-8A6B-0857BD3B88A2}" destId="{DEAB7532-B559-4723-BC4D-13947C4D8F01}" srcOrd="2" destOrd="0" presId="urn:microsoft.com/office/officeart/2005/8/layout/orgChart1"/>
    <dgm:cxn modelId="{F9EBD532-B025-4F4C-A1EE-6BE876A4CD18}" type="presParOf" srcId="{6DA9BCD7-7F26-4414-B53C-022D68CB0503}" destId="{B0CC059E-7400-47BD-B278-672746591A96}" srcOrd="2" destOrd="0" presId="urn:microsoft.com/office/officeart/2005/8/layout/orgChart1"/>
    <dgm:cxn modelId="{34C5CC62-0AE9-4CA1-9293-F7A419677B8F}" type="presParOf" srcId="{6DA9BCD7-7F26-4414-B53C-022D68CB0503}" destId="{DC7DDA84-692F-4E13-AA72-94280F4D4A95}" srcOrd="3" destOrd="0" presId="urn:microsoft.com/office/officeart/2005/8/layout/orgChart1"/>
    <dgm:cxn modelId="{66A34D4B-D4BC-491A-BAD7-2C07B7BB7430}" type="presParOf" srcId="{DC7DDA84-692F-4E13-AA72-94280F4D4A95}" destId="{44277C60-F7D1-4FEA-B66B-14FFF769DB25}" srcOrd="0" destOrd="0" presId="urn:microsoft.com/office/officeart/2005/8/layout/orgChart1"/>
    <dgm:cxn modelId="{14DD57CB-6BAC-40A6-B642-3F9520034538}" type="presParOf" srcId="{44277C60-F7D1-4FEA-B66B-14FFF769DB25}" destId="{1E1B6EFC-58F9-4E90-AF53-0D85EDC2786F}" srcOrd="0" destOrd="0" presId="urn:microsoft.com/office/officeart/2005/8/layout/orgChart1"/>
    <dgm:cxn modelId="{7F2003C4-4716-46E5-B3DB-2D641FA0E0C0}" type="presParOf" srcId="{44277C60-F7D1-4FEA-B66B-14FFF769DB25}" destId="{9D09A457-68E9-4D43-B58A-0EFB253EF6D9}" srcOrd="1" destOrd="0" presId="urn:microsoft.com/office/officeart/2005/8/layout/orgChart1"/>
    <dgm:cxn modelId="{9FFC4534-1BFC-4A61-BCEE-65D94911EE71}" type="presParOf" srcId="{DC7DDA84-692F-4E13-AA72-94280F4D4A95}" destId="{755106F4-2F0B-49DC-825A-F3129F08F6AC}" srcOrd="1" destOrd="0" presId="urn:microsoft.com/office/officeart/2005/8/layout/orgChart1"/>
    <dgm:cxn modelId="{431543ED-F0D6-4022-B24B-0204FEA40373}" type="presParOf" srcId="{DC7DDA84-692F-4E13-AA72-94280F4D4A95}" destId="{317B7C7F-749E-470B-9D68-89540E722011}" srcOrd="2" destOrd="0" presId="urn:microsoft.com/office/officeart/2005/8/layout/orgChart1"/>
    <dgm:cxn modelId="{28AE9E4D-C6CE-4BEA-B16A-9F9174BADC44}" type="presParOf" srcId="{6DA9BCD7-7F26-4414-B53C-022D68CB0503}" destId="{CB07DD8D-0C13-405A-A55F-FAA1A694B27D}" srcOrd="4" destOrd="0" presId="urn:microsoft.com/office/officeart/2005/8/layout/orgChart1"/>
    <dgm:cxn modelId="{2558C665-4246-4B18-844F-FC54A79591CB}" type="presParOf" srcId="{6DA9BCD7-7F26-4414-B53C-022D68CB0503}" destId="{DBB17D14-5571-4919-881E-F98E6520C75E}" srcOrd="5" destOrd="0" presId="urn:microsoft.com/office/officeart/2005/8/layout/orgChart1"/>
    <dgm:cxn modelId="{F350A50A-8324-4F0C-BD5A-FC85C5AEF677}" type="presParOf" srcId="{DBB17D14-5571-4919-881E-F98E6520C75E}" destId="{8E746624-439D-4176-974C-555C6D87504B}" srcOrd="0" destOrd="0" presId="urn:microsoft.com/office/officeart/2005/8/layout/orgChart1"/>
    <dgm:cxn modelId="{BEA02FB1-446E-48B3-A326-E23954292624}" type="presParOf" srcId="{8E746624-439D-4176-974C-555C6D87504B}" destId="{6A89F6B4-DFBC-4E3A-8CF9-6DFAC79C9C7F}" srcOrd="0" destOrd="0" presId="urn:microsoft.com/office/officeart/2005/8/layout/orgChart1"/>
    <dgm:cxn modelId="{0E31241C-4939-4CC0-A83E-70F908AF8C4A}" type="presParOf" srcId="{8E746624-439D-4176-974C-555C6D87504B}" destId="{FB8A44A2-4864-44F7-BC62-55DE686D193B}" srcOrd="1" destOrd="0" presId="urn:microsoft.com/office/officeart/2005/8/layout/orgChart1"/>
    <dgm:cxn modelId="{77A346EF-4A2C-49F1-AE16-02F6FD56B228}" type="presParOf" srcId="{DBB17D14-5571-4919-881E-F98E6520C75E}" destId="{E65EF5DD-3902-493E-B8CE-2A79D702F3A2}" srcOrd="1" destOrd="0" presId="urn:microsoft.com/office/officeart/2005/8/layout/orgChart1"/>
    <dgm:cxn modelId="{A71A784C-F748-405C-B6B3-5F151540137A}" type="presParOf" srcId="{DBB17D14-5571-4919-881E-F98E6520C75E}" destId="{99ACCD45-598D-4FF4-BE6A-0731E9557E2A}" srcOrd="2" destOrd="0" presId="urn:microsoft.com/office/officeart/2005/8/layout/orgChart1"/>
    <dgm:cxn modelId="{D694119B-1C5C-4241-B643-0A1E347AA96E}" type="presParOf" srcId="{B92CA262-3FAF-4189-AACC-069678FB4A05}" destId="{4289E916-4D12-44EC-82B9-24FCC199D778}" srcOrd="2" destOrd="0" presId="urn:microsoft.com/office/officeart/2005/8/layout/orgChart1"/>
    <dgm:cxn modelId="{9BB2DA1A-8C61-4DBB-BB1F-40C2FC23381F}" type="presParOf" srcId="{06D8565B-3772-4EE8-8DC2-F04969625F2C}" destId="{A93750A9-50F7-4159-9C84-8CCADDCF6033}" srcOrd="2" destOrd="0" presId="urn:microsoft.com/office/officeart/2005/8/layout/orgChart1"/>
    <dgm:cxn modelId="{88D1B34C-7BE4-4C1F-ADD2-6FD7E99C86DA}" type="presParOf" srcId="{E410DCC2-905A-4C87-B544-832F21F66AE8}" destId="{A3861F04-D233-45EC-A8C2-02AFF1061F64}" srcOrd="2" destOrd="0" presId="urn:microsoft.com/office/officeart/2005/8/layout/orgChart1"/>
    <dgm:cxn modelId="{3C614FA8-3766-4902-8487-5A65DEA86AF0}" type="presParOf" srcId="{871364D7-7879-462E-9DC0-0B3F9ECE3A77}" destId="{E7F6AEA3-5BC0-4BC4-AB6F-B305517BECD2}" srcOrd="2" destOrd="0" presId="urn:microsoft.com/office/officeart/2005/8/layout/orgChart1"/>
    <dgm:cxn modelId="{2F0C730F-CE3C-4EB0-9691-AD12280354FA}" type="presParOf" srcId="{871364D7-7879-462E-9DC0-0B3F9ECE3A77}" destId="{7A3A28BB-4EE7-4644-9E74-06A1812FEE17}" srcOrd="3" destOrd="0" presId="urn:microsoft.com/office/officeart/2005/8/layout/orgChart1"/>
    <dgm:cxn modelId="{47BB9C40-F5F2-4DA1-BD3C-E08C3A0A036C}" type="presParOf" srcId="{7A3A28BB-4EE7-4644-9E74-06A1812FEE17}" destId="{38EFB7F7-C8EF-4A87-A1AF-D692452429B6}" srcOrd="0" destOrd="0" presId="urn:microsoft.com/office/officeart/2005/8/layout/orgChart1"/>
    <dgm:cxn modelId="{AA6AF3B2-7460-4F2E-859F-C69609689C66}" type="presParOf" srcId="{38EFB7F7-C8EF-4A87-A1AF-D692452429B6}" destId="{E20BA93C-9337-4579-B298-69BC7D3D0055}" srcOrd="0" destOrd="0" presId="urn:microsoft.com/office/officeart/2005/8/layout/orgChart1"/>
    <dgm:cxn modelId="{CE3A2E5A-A63C-47D3-B2B1-A307BEE370AF}" type="presParOf" srcId="{38EFB7F7-C8EF-4A87-A1AF-D692452429B6}" destId="{1D783D1E-A758-4BB5-93F6-9422E44E914D}" srcOrd="1" destOrd="0" presId="urn:microsoft.com/office/officeart/2005/8/layout/orgChart1"/>
    <dgm:cxn modelId="{49EA0E89-940E-466A-9D37-746E2CBD8DC6}" type="presParOf" srcId="{7A3A28BB-4EE7-4644-9E74-06A1812FEE17}" destId="{E5F3ED8B-9BA7-4DF3-9BD8-DF0140902C8E}" srcOrd="1" destOrd="0" presId="urn:microsoft.com/office/officeart/2005/8/layout/orgChart1"/>
    <dgm:cxn modelId="{777046E7-13BF-4D05-A892-991C5C06034A}" type="presParOf" srcId="{E5F3ED8B-9BA7-4DF3-9BD8-DF0140902C8E}" destId="{F34B7118-44FC-473B-9923-6932F0CDE527}" srcOrd="0" destOrd="0" presId="urn:microsoft.com/office/officeart/2005/8/layout/orgChart1"/>
    <dgm:cxn modelId="{80313640-08F5-400E-BF02-049591E6BDB8}" type="presParOf" srcId="{E5F3ED8B-9BA7-4DF3-9BD8-DF0140902C8E}" destId="{911418F9-3BEF-4858-B50B-7E0394A7A16F}" srcOrd="1" destOrd="0" presId="urn:microsoft.com/office/officeart/2005/8/layout/orgChart1"/>
    <dgm:cxn modelId="{642AC586-B3EA-4C55-8A0E-75C67EB576EF}" type="presParOf" srcId="{911418F9-3BEF-4858-B50B-7E0394A7A16F}" destId="{E0A1B41A-ECDE-469F-BE4C-48E34D7B8BF2}" srcOrd="0" destOrd="0" presId="urn:microsoft.com/office/officeart/2005/8/layout/orgChart1"/>
    <dgm:cxn modelId="{A1E9E3A3-5C10-416D-80BB-0967912C6974}" type="presParOf" srcId="{E0A1B41A-ECDE-469F-BE4C-48E34D7B8BF2}" destId="{7BC0A144-B7B3-4D54-B0B0-EDC01CEB2C4E}" srcOrd="0" destOrd="0" presId="urn:microsoft.com/office/officeart/2005/8/layout/orgChart1"/>
    <dgm:cxn modelId="{5C544BB3-11FF-4801-A3B7-E63DC7E1C7ED}" type="presParOf" srcId="{E0A1B41A-ECDE-469F-BE4C-48E34D7B8BF2}" destId="{C7DED7BB-01F3-4A92-A283-546332F7A5F0}" srcOrd="1" destOrd="0" presId="urn:microsoft.com/office/officeart/2005/8/layout/orgChart1"/>
    <dgm:cxn modelId="{AEAE498D-4988-4120-92B6-FA82B9B24113}" type="presParOf" srcId="{911418F9-3BEF-4858-B50B-7E0394A7A16F}" destId="{74EB0933-D756-4529-92D2-1770894A72BF}" srcOrd="1" destOrd="0" presId="urn:microsoft.com/office/officeart/2005/8/layout/orgChart1"/>
    <dgm:cxn modelId="{ED4B3109-599F-43A5-B854-D647D6882954}" type="presParOf" srcId="{911418F9-3BEF-4858-B50B-7E0394A7A16F}" destId="{49919718-7151-488E-8993-F5E90EC24087}" srcOrd="2" destOrd="0" presId="urn:microsoft.com/office/officeart/2005/8/layout/orgChart1"/>
    <dgm:cxn modelId="{DB99659D-BBAE-456D-8E95-5B7B5778AC8F}" type="presParOf" srcId="{E5F3ED8B-9BA7-4DF3-9BD8-DF0140902C8E}" destId="{3699D07F-6F2E-4EC3-BB9D-003E51BC8B69}" srcOrd="2" destOrd="0" presId="urn:microsoft.com/office/officeart/2005/8/layout/orgChart1"/>
    <dgm:cxn modelId="{A064E3F5-AB62-45A5-B226-C03517C09F53}" type="presParOf" srcId="{E5F3ED8B-9BA7-4DF3-9BD8-DF0140902C8E}" destId="{894906DF-1DB8-4424-8CBE-CD2519EC453C}" srcOrd="3" destOrd="0" presId="urn:microsoft.com/office/officeart/2005/8/layout/orgChart1"/>
    <dgm:cxn modelId="{BC97F09E-79DA-48E0-9FBE-81F2411D4844}" type="presParOf" srcId="{894906DF-1DB8-4424-8CBE-CD2519EC453C}" destId="{BC8D9D7C-29CE-410B-ABB5-931E0635C738}" srcOrd="0" destOrd="0" presId="urn:microsoft.com/office/officeart/2005/8/layout/orgChart1"/>
    <dgm:cxn modelId="{1CB1EC75-DDF6-4A5C-BB2D-D451092A3901}" type="presParOf" srcId="{BC8D9D7C-29CE-410B-ABB5-931E0635C738}" destId="{B3A0BB25-344E-4B33-966C-D40FA45B8401}" srcOrd="0" destOrd="0" presId="urn:microsoft.com/office/officeart/2005/8/layout/orgChart1"/>
    <dgm:cxn modelId="{A588629C-1940-451B-9FA5-6010043E5EBF}" type="presParOf" srcId="{BC8D9D7C-29CE-410B-ABB5-931E0635C738}" destId="{34AD1D40-740D-4CD4-BEBE-D28D5D07EEB3}" srcOrd="1" destOrd="0" presId="urn:microsoft.com/office/officeart/2005/8/layout/orgChart1"/>
    <dgm:cxn modelId="{C7DE0D52-94A6-483C-9B71-A5FB088762CD}" type="presParOf" srcId="{894906DF-1DB8-4424-8CBE-CD2519EC453C}" destId="{46438D3D-85B1-41BE-9218-1BFCF289280C}" srcOrd="1" destOrd="0" presId="urn:microsoft.com/office/officeart/2005/8/layout/orgChart1"/>
    <dgm:cxn modelId="{F72ED044-AF83-415D-BC79-6EB6D7ED60EB}" type="presParOf" srcId="{894906DF-1DB8-4424-8CBE-CD2519EC453C}" destId="{908C9AB2-5B70-4649-9D5A-E077E08366AF}" srcOrd="2" destOrd="0" presId="urn:microsoft.com/office/officeart/2005/8/layout/orgChart1"/>
    <dgm:cxn modelId="{E98EFC6A-E032-49EA-A47D-219D40579F2D}" type="presParOf" srcId="{7A3A28BB-4EE7-4644-9E74-06A1812FEE17}" destId="{B76D3638-8366-4430-90A2-BDDBFAEA7D26}" srcOrd="2" destOrd="0" presId="urn:microsoft.com/office/officeart/2005/8/layout/orgChart1"/>
    <dgm:cxn modelId="{AA878CEC-C679-44AC-AA05-BA0CEF046CA4}" type="presParOf" srcId="{871364D7-7879-462E-9DC0-0B3F9ECE3A77}" destId="{607FEBC7-4735-45E4-B06B-31876B6D09E3}" srcOrd="4" destOrd="0" presId="urn:microsoft.com/office/officeart/2005/8/layout/orgChart1"/>
    <dgm:cxn modelId="{2FE89834-F4A4-4DA0-BE2E-12A288C80262}" type="presParOf" srcId="{871364D7-7879-462E-9DC0-0B3F9ECE3A77}" destId="{A90A3ECA-720C-4105-962F-8E234AB65E5C}" srcOrd="5" destOrd="0" presId="urn:microsoft.com/office/officeart/2005/8/layout/orgChart1"/>
    <dgm:cxn modelId="{3D150354-6721-4FAD-BAA3-B1F216EDAB60}" type="presParOf" srcId="{A90A3ECA-720C-4105-962F-8E234AB65E5C}" destId="{88A3363B-A89B-4388-A212-D1568931219A}" srcOrd="0" destOrd="0" presId="urn:microsoft.com/office/officeart/2005/8/layout/orgChart1"/>
    <dgm:cxn modelId="{8F88B951-3B31-4D94-A893-77B934FA26FE}" type="presParOf" srcId="{88A3363B-A89B-4388-A212-D1568931219A}" destId="{2A3F0C24-4991-49DB-AAD8-F34C9D47B73E}" srcOrd="0" destOrd="0" presId="urn:microsoft.com/office/officeart/2005/8/layout/orgChart1"/>
    <dgm:cxn modelId="{6B9FF4BD-E7EB-4F7C-B368-C6A707442256}" type="presParOf" srcId="{88A3363B-A89B-4388-A212-D1568931219A}" destId="{C01033B5-463E-41D4-93C3-089FE47BFE98}" srcOrd="1" destOrd="0" presId="urn:microsoft.com/office/officeart/2005/8/layout/orgChart1"/>
    <dgm:cxn modelId="{CB95CF18-DD18-4EBB-86F8-1864986E4418}" type="presParOf" srcId="{A90A3ECA-720C-4105-962F-8E234AB65E5C}" destId="{77666448-04BE-4294-92D7-7E04E08861BD}" srcOrd="1" destOrd="0" presId="urn:microsoft.com/office/officeart/2005/8/layout/orgChart1"/>
    <dgm:cxn modelId="{5403D175-89DF-46FA-A17A-6EBE00798BBC}" type="presParOf" srcId="{77666448-04BE-4294-92D7-7E04E08861BD}" destId="{303C59B6-274A-4DE2-B012-1D1E1A71AE3E}" srcOrd="0" destOrd="0" presId="urn:microsoft.com/office/officeart/2005/8/layout/orgChart1"/>
    <dgm:cxn modelId="{116E5030-1988-4C41-BECA-3A21521AC945}" type="presParOf" srcId="{77666448-04BE-4294-92D7-7E04E08861BD}" destId="{A52F27B8-05DC-49D3-BF13-570FDFA105B0}" srcOrd="1" destOrd="0" presId="urn:microsoft.com/office/officeart/2005/8/layout/orgChart1"/>
    <dgm:cxn modelId="{54FD20CD-B183-4756-BAA7-C6875F9B1C33}" type="presParOf" srcId="{A52F27B8-05DC-49D3-BF13-570FDFA105B0}" destId="{476E6BD7-5203-4DA5-B5B0-9E965D86E325}" srcOrd="0" destOrd="0" presId="urn:microsoft.com/office/officeart/2005/8/layout/orgChart1"/>
    <dgm:cxn modelId="{56DE4D7D-612B-408A-921A-E47D719FDD27}" type="presParOf" srcId="{476E6BD7-5203-4DA5-B5B0-9E965D86E325}" destId="{58A61309-C863-40B2-A487-054A635D7555}" srcOrd="0" destOrd="0" presId="urn:microsoft.com/office/officeart/2005/8/layout/orgChart1"/>
    <dgm:cxn modelId="{E423A722-E924-493E-BFBF-2469212821EE}" type="presParOf" srcId="{476E6BD7-5203-4DA5-B5B0-9E965D86E325}" destId="{8BB6B682-C502-4B74-B5BA-D2562295D3C6}" srcOrd="1" destOrd="0" presId="urn:microsoft.com/office/officeart/2005/8/layout/orgChart1"/>
    <dgm:cxn modelId="{384ACE1B-72EB-4ABE-8456-56855FE929BB}" type="presParOf" srcId="{A52F27B8-05DC-49D3-BF13-570FDFA105B0}" destId="{C804FD3A-97F2-4851-BB94-395843B5EF01}" srcOrd="1" destOrd="0" presId="urn:microsoft.com/office/officeart/2005/8/layout/orgChart1"/>
    <dgm:cxn modelId="{2E046757-A267-4289-8137-38A85EC9BCB2}" type="presParOf" srcId="{C804FD3A-97F2-4851-BB94-395843B5EF01}" destId="{3CB08868-AA4B-4A1D-BB19-12E0FAC831FE}" srcOrd="0" destOrd="0" presId="urn:microsoft.com/office/officeart/2005/8/layout/orgChart1"/>
    <dgm:cxn modelId="{FC6282DD-4DCF-40DD-B792-72322050582C}" type="presParOf" srcId="{C804FD3A-97F2-4851-BB94-395843B5EF01}" destId="{3D18DFA6-722F-42B5-A552-FB1459955075}" srcOrd="1" destOrd="0" presId="urn:microsoft.com/office/officeart/2005/8/layout/orgChart1"/>
    <dgm:cxn modelId="{4766AEEB-867B-4EBB-93D9-6235D595F993}" type="presParOf" srcId="{3D18DFA6-722F-42B5-A552-FB1459955075}" destId="{C11F4EB9-E062-4534-8DE6-8FA1EE615F80}" srcOrd="0" destOrd="0" presId="urn:microsoft.com/office/officeart/2005/8/layout/orgChart1"/>
    <dgm:cxn modelId="{04621C27-A7F9-457A-A696-2C6B237DC45E}" type="presParOf" srcId="{C11F4EB9-E062-4534-8DE6-8FA1EE615F80}" destId="{D7AF47DA-0CD8-4A04-A8D8-735C1BA7F0E6}" srcOrd="0" destOrd="0" presId="urn:microsoft.com/office/officeart/2005/8/layout/orgChart1"/>
    <dgm:cxn modelId="{5980A2C8-DD4C-42E4-9EDC-8B21E13751D5}" type="presParOf" srcId="{C11F4EB9-E062-4534-8DE6-8FA1EE615F80}" destId="{45F606B5-F1DB-4EC4-835E-6D118A3BBF5D}" srcOrd="1" destOrd="0" presId="urn:microsoft.com/office/officeart/2005/8/layout/orgChart1"/>
    <dgm:cxn modelId="{ABD4F846-C6C7-491E-850C-87439B73EADF}" type="presParOf" srcId="{3D18DFA6-722F-42B5-A552-FB1459955075}" destId="{7AC0DC09-731E-4843-B607-17548A9554C3}" srcOrd="1" destOrd="0" presId="urn:microsoft.com/office/officeart/2005/8/layout/orgChart1"/>
    <dgm:cxn modelId="{001543C8-26EE-4940-A5F1-36948EFAD553}" type="presParOf" srcId="{3D18DFA6-722F-42B5-A552-FB1459955075}" destId="{D15A308B-3E73-479B-984E-EC1345DF2D59}" srcOrd="2" destOrd="0" presId="urn:microsoft.com/office/officeart/2005/8/layout/orgChart1"/>
    <dgm:cxn modelId="{A52B6B5E-261E-4C95-9F12-03692B14705E}" type="presParOf" srcId="{C804FD3A-97F2-4851-BB94-395843B5EF01}" destId="{B784A932-268C-4DD6-8564-3607EEDD29D4}" srcOrd="2" destOrd="0" presId="urn:microsoft.com/office/officeart/2005/8/layout/orgChart1"/>
    <dgm:cxn modelId="{15E1E612-09FB-4730-9C94-EB4CDE527865}" type="presParOf" srcId="{C804FD3A-97F2-4851-BB94-395843B5EF01}" destId="{7CA2B191-05BB-4CA9-980D-89600E65878E}" srcOrd="3" destOrd="0" presId="urn:microsoft.com/office/officeart/2005/8/layout/orgChart1"/>
    <dgm:cxn modelId="{4596A5B3-EB47-4CF1-ADF8-F8B57A27D908}" type="presParOf" srcId="{7CA2B191-05BB-4CA9-980D-89600E65878E}" destId="{5A8A4DF1-F58E-4129-AB71-AD67F811C166}" srcOrd="0" destOrd="0" presId="urn:microsoft.com/office/officeart/2005/8/layout/orgChart1"/>
    <dgm:cxn modelId="{F5F7804F-38B0-4F2C-BED4-62AED850BF6B}" type="presParOf" srcId="{5A8A4DF1-F58E-4129-AB71-AD67F811C166}" destId="{90D48D32-E860-456F-903D-66F71F9909E5}" srcOrd="0" destOrd="0" presId="urn:microsoft.com/office/officeart/2005/8/layout/orgChart1"/>
    <dgm:cxn modelId="{14E3A92A-A8F9-49F3-819E-26360BAFDDBC}" type="presParOf" srcId="{5A8A4DF1-F58E-4129-AB71-AD67F811C166}" destId="{1E231975-9988-4D13-A3F2-4F1AE0987099}" srcOrd="1" destOrd="0" presId="urn:microsoft.com/office/officeart/2005/8/layout/orgChart1"/>
    <dgm:cxn modelId="{5A168BEF-4539-4D24-B67F-F2CA9288001E}" type="presParOf" srcId="{7CA2B191-05BB-4CA9-980D-89600E65878E}" destId="{68F90968-1638-4BFB-88F6-2E3597B26C1E}" srcOrd="1" destOrd="0" presId="urn:microsoft.com/office/officeart/2005/8/layout/orgChart1"/>
    <dgm:cxn modelId="{B10DD5FC-28B7-4EC6-B21A-32341F8FBF6E}" type="presParOf" srcId="{7CA2B191-05BB-4CA9-980D-89600E65878E}" destId="{35AB7FFB-9E39-42A1-B76B-C4269F927D96}" srcOrd="2" destOrd="0" presId="urn:microsoft.com/office/officeart/2005/8/layout/orgChart1"/>
    <dgm:cxn modelId="{CB584029-A4BF-4992-AD4B-E0D2429875A2}" type="presParOf" srcId="{C804FD3A-97F2-4851-BB94-395843B5EF01}" destId="{C43447DC-1C82-454E-839E-95F0C1BB87EF}" srcOrd="4" destOrd="0" presId="urn:microsoft.com/office/officeart/2005/8/layout/orgChart1"/>
    <dgm:cxn modelId="{EE96020A-E5CE-4B53-A617-3E1610714139}" type="presParOf" srcId="{C804FD3A-97F2-4851-BB94-395843B5EF01}" destId="{9BA6980E-08D4-4C02-AD4E-EA81233E93EC}" srcOrd="5" destOrd="0" presId="urn:microsoft.com/office/officeart/2005/8/layout/orgChart1"/>
    <dgm:cxn modelId="{3D6C521C-7A14-469E-89F9-8716E7DBECEC}" type="presParOf" srcId="{9BA6980E-08D4-4C02-AD4E-EA81233E93EC}" destId="{CE3025CD-F256-4E32-9337-5FFB9196E898}" srcOrd="0" destOrd="0" presId="urn:microsoft.com/office/officeart/2005/8/layout/orgChart1"/>
    <dgm:cxn modelId="{54E50E4E-96A6-4495-B66F-D30AEE2157AF}" type="presParOf" srcId="{CE3025CD-F256-4E32-9337-5FFB9196E898}" destId="{866EDF35-850A-4784-884B-F781F416DB8E}" srcOrd="0" destOrd="0" presId="urn:microsoft.com/office/officeart/2005/8/layout/orgChart1"/>
    <dgm:cxn modelId="{11601386-27C0-44EB-9414-B2F65E101B2F}" type="presParOf" srcId="{CE3025CD-F256-4E32-9337-5FFB9196E898}" destId="{A52E9B5C-7B7F-4213-8A67-250845FD1AAD}" srcOrd="1" destOrd="0" presId="urn:microsoft.com/office/officeart/2005/8/layout/orgChart1"/>
    <dgm:cxn modelId="{B4CA65FB-AD4D-44F4-B708-14E128B7C8A1}" type="presParOf" srcId="{9BA6980E-08D4-4C02-AD4E-EA81233E93EC}" destId="{7C8768D5-980A-4841-A16E-669FF57C3667}" srcOrd="1" destOrd="0" presId="urn:microsoft.com/office/officeart/2005/8/layout/orgChart1"/>
    <dgm:cxn modelId="{98149259-5286-4C5C-AFE4-5307093C0C92}" type="presParOf" srcId="{9BA6980E-08D4-4C02-AD4E-EA81233E93EC}" destId="{5F3456CA-A088-4401-AA1E-C1CD9939FD11}" srcOrd="2" destOrd="0" presId="urn:microsoft.com/office/officeart/2005/8/layout/orgChart1"/>
    <dgm:cxn modelId="{68BE83C4-C812-4E65-BE27-14AA77ADD73F}" type="presParOf" srcId="{A52F27B8-05DC-49D3-BF13-570FDFA105B0}" destId="{0ADF31ED-8B0F-4F47-B4E0-AC6724A5B493}" srcOrd="2" destOrd="0" presId="urn:microsoft.com/office/officeart/2005/8/layout/orgChart1"/>
    <dgm:cxn modelId="{3C970560-7B62-46E0-B50C-991F88121E1B}" type="presParOf" srcId="{77666448-04BE-4294-92D7-7E04E08861BD}" destId="{73DF4148-620F-4509-8F8C-EC22A149555E}" srcOrd="2" destOrd="0" presId="urn:microsoft.com/office/officeart/2005/8/layout/orgChart1"/>
    <dgm:cxn modelId="{7394A103-DA44-4B04-96B5-AA637F96F133}" type="presParOf" srcId="{77666448-04BE-4294-92D7-7E04E08861BD}" destId="{AE4C7722-69B1-4001-A083-EB2EBDCAFE9E}" srcOrd="3" destOrd="0" presId="urn:microsoft.com/office/officeart/2005/8/layout/orgChart1"/>
    <dgm:cxn modelId="{99BA8970-660F-473A-A63E-CD4623FC300C}" type="presParOf" srcId="{AE4C7722-69B1-4001-A083-EB2EBDCAFE9E}" destId="{68430381-1B99-4937-A7CB-AAEEA846E132}" srcOrd="0" destOrd="0" presId="urn:microsoft.com/office/officeart/2005/8/layout/orgChart1"/>
    <dgm:cxn modelId="{76C41425-A9DD-467A-9DDE-6966DF3976CA}" type="presParOf" srcId="{68430381-1B99-4937-A7CB-AAEEA846E132}" destId="{6BDB101A-3019-4CB7-90A4-86AB41B04026}" srcOrd="0" destOrd="0" presId="urn:microsoft.com/office/officeart/2005/8/layout/orgChart1"/>
    <dgm:cxn modelId="{467468B2-FA84-45E7-832F-8D91046ED205}" type="presParOf" srcId="{68430381-1B99-4937-A7CB-AAEEA846E132}" destId="{BF659467-5E61-450E-A89A-84FE6342647D}" srcOrd="1" destOrd="0" presId="urn:microsoft.com/office/officeart/2005/8/layout/orgChart1"/>
    <dgm:cxn modelId="{252E054E-58F0-4959-B5DA-6266DB99B190}" type="presParOf" srcId="{AE4C7722-69B1-4001-A083-EB2EBDCAFE9E}" destId="{4AAF8B9D-9FF4-40C2-865A-1E2A0011FF01}" srcOrd="1" destOrd="0" presId="urn:microsoft.com/office/officeart/2005/8/layout/orgChart1"/>
    <dgm:cxn modelId="{662B8510-C39D-4196-8212-A57F538AAE49}" type="presParOf" srcId="{4AAF8B9D-9FF4-40C2-865A-1E2A0011FF01}" destId="{EB968415-B691-4BF5-BB9C-59081087656E}" srcOrd="0" destOrd="0" presId="urn:microsoft.com/office/officeart/2005/8/layout/orgChart1"/>
    <dgm:cxn modelId="{02D8C5E4-2150-4407-BE89-3CF3D67E0D30}" type="presParOf" srcId="{4AAF8B9D-9FF4-40C2-865A-1E2A0011FF01}" destId="{9152A57E-31B4-4331-84F3-BD32CF19A954}" srcOrd="1" destOrd="0" presId="urn:microsoft.com/office/officeart/2005/8/layout/orgChart1"/>
    <dgm:cxn modelId="{E0A0E013-9F5D-470E-8990-1DC118F6FFE2}" type="presParOf" srcId="{9152A57E-31B4-4331-84F3-BD32CF19A954}" destId="{B00C461E-CF62-491E-86FE-3FDBD3EEF216}" srcOrd="0" destOrd="0" presId="urn:microsoft.com/office/officeart/2005/8/layout/orgChart1"/>
    <dgm:cxn modelId="{075DEBA1-D880-437D-8078-5275CFC123F5}" type="presParOf" srcId="{B00C461E-CF62-491E-86FE-3FDBD3EEF216}" destId="{0B2ECE32-E0DF-4167-883F-19142D849491}" srcOrd="0" destOrd="0" presId="urn:microsoft.com/office/officeart/2005/8/layout/orgChart1"/>
    <dgm:cxn modelId="{71403485-7555-4BCD-A5B9-CCAB00FB1BEE}" type="presParOf" srcId="{B00C461E-CF62-491E-86FE-3FDBD3EEF216}" destId="{7EB77579-49C4-489D-987F-C4EAC76DD191}" srcOrd="1" destOrd="0" presId="urn:microsoft.com/office/officeart/2005/8/layout/orgChart1"/>
    <dgm:cxn modelId="{86983F24-4C3B-49C6-ACE1-2506978B660E}" type="presParOf" srcId="{9152A57E-31B4-4331-84F3-BD32CF19A954}" destId="{9C635561-EB8B-4DC3-A0F9-5238B3149A5C}" srcOrd="1" destOrd="0" presId="urn:microsoft.com/office/officeart/2005/8/layout/orgChart1"/>
    <dgm:cxn modelId="{BFF892C7-15FC-4A9D-9AB3-DB49B281222D}" type="presParOf" srcId="{9152A57E-31B4-4331-84F3-BD32CF19A954}" destId="{2094AEBF-8B88-4459-B9D7-8DFA2443E7E5}" srcOrd="2" destOrd="0" presId="urn:microsoft.com/office/officeart/2005/8/layout/orgChart1"/>
    <dgm:cxn modelId="{E33EDB23-75EE-487B-9FF0-1AD77CFE071E}" type="presParOf" srcId="{4AAF8B9D-9FF4-40C2-865A-1E2A0011FF01}" destId="{40E87073-7AEE-4893-81DE-E6DB763D9925}" srcOrd="2" destOrd="0" presId="urn:microsoft.com/office/officeart/2005/8/layout/orgChart1"/>
    <dgm:cxn modelId="{1B9FD94C-5942-4FD2-A5EF-ABB19E2D928E}" type="presParOf" srcId="{4AAF8B9D-9FF4-40C2-865A-1E2A0011FF01}" destId="{1A2C3F1A-3F10-454D-9F51-E811C0A5ECDB}" srcOrd="3" destOrd="0" presId="urn:microsoft.com/office/officeart/2005/8/layout/orgChart1"/>
    <dgm:cxn modelId="{C8947C83-967A-4333-B578-BB3775114F5B}" type="presParOf" srcId="{1A2C3F1A-3F10-454D-9F51-E811C0A5ECDB}" destId="{4A6EBD6A-864C-4621-AECD-9141BFD90469}" srcOrd="0" destOrd="0" presId="urn:microsoft.com/office/officeart/2005/8/layout/orgChart1"/>
    <dgm:cxn modelId="{92726868-E9A5-4D07-BD1C-811CE655BE4E}" type="presParOf" srcId="{4A6EBD6A-864C-4621-AECD-9141BFD90469}" destId="{59C716B5-7201-492E-9109-972F20CFAC0D}" srcOrd="0" destOrd="0" presId="urn:microsoft.com/office/officeart/2005/8/layout/orgChart1"/>
    <dgm:cxn modelId="{88576593-E8E2-4F47-8DC5-B26B5D8BF6CD}" type="presParOf" srcId="{4A6EBD6A-864C-4621-AECD-9141BFD90469}" destId="{D9D8C94F-C47F-4A3D-85AC-DEF856EC5828}" srcOrd="1" destOrd="0" presId="urn:microsoft.com/office/officeart/2005/8/layout/orgChart1"/>
    <dgm:cxn modelId="{50F1DB47-2541-4798-A736-A9F5CF46890B}" type="presParOf" srcId="{1A2C3F1A-3F10-454D-9F51-E811C0A5ECDB}" destId="{24403A5C-C259-4BAB-80A7-92F9480FC23B}" srcOrd="1" destOrd="0" presId="urn:microsoft.com/office/officeart/2005/8/layout/orgChart1"/>
    <dgm:cxn modelId="{28869F8B-F747-4EA1-A27B-C01CAB4FB2AF}" type="presParOf" srcId="{1A2C3F1A-3F10-454D-9F51-E811C0A5ECDB}" destId="{5239C3ED-846E-46FE-9FC1-2DC924618725}" srcOrd="2" destOrd="0" presId="urn:microsoft.com/office/officeart/2005/8/layout/orgChart1"/>
    <dgm:cxn modelId="{14FBDCD2-EEB6-4B68-8DB4-F94FBE65F42F}" type="presParOf" srcId="{4AAF8B9D-9FF4-40C2-865A-1E2A0011FF01}" destId="{7A1085F1-8FC1-4091-8B5B-DB151E5283CF}" srcOrd="4" destOrd="0" presId="urn:microsoft.com/office/officeart/2005/8/layout/orgChart1"/>
    <dgm:cxn modelId="{108C0988-9507-47C8-9849-80478DB63D3C}" type="presParOf" srcId="{4AAF8B9D-9FF4-40C2-865A-1E2A0011FF01}" destId="{5DB35798-B9D1-4BA4-9C98-FE582AA3DDEF}" srcOrd="5" destOrd="0" presId="urn:microsoft.com/office/officeart/2005/8/layout/orgChart1"/>
    <dgm:cxn modelId="{D9FE5E24-D7E9-41A8-82C4-549BB8B239C1}" type="presParOf" srcId="{5DB35798-B9D1-4BA4-9C98-FE582AA3DDEF}" destId="{8C244015-DED3-4E2E-8986-D0E0A9B5AD86}" srcOrd="0" destOrd="0" presId="urn:microsoft.com/office/officeart/2005/8/layout/orgChart1"/>
    <dgm:cxn modelId="{43298948-BEE9-42E2-8B96-E406C3097E98}" type="presParOf" srcId="{8C244015-DED3-4E2E-8986-D0E0A9B5AD86}" destId="{90BE06FF-BF0F-480E-B03B-576A748732F2}" srcOrd="0" destOrd="0" presId="urn:microsoft.com/office/officeart/2005/8/layout/orgChart1"/>
    <dgm:cxn modelId="{214AB42C-0244-4C34-9BCA-15799E8ED4F2}" type="presParOf" srcId="{8C244015-DED3-4E2E-8986-D0E0A9B5AD86}" destId="{30A8302D-589C-414F-A88F-C7034092873F}" srcOrd="1" destOrd="0" presId="urn:microsoft.com/office/officeart/2005/8/layout/orgChart1"/>
    <dgm:cxn modelId="{512A673C-5C8A-4DF4-83B6-A8CBA187D079}" type="presParOf" srcId="{5DB35798-B9D1-4BA4-9C98-FE582AA3DDEF}" destId="{8F5E31BD-79E0-452D-B5A1-BB55E1F5FEF1}" srcOrd="1" destOrd="0" presId="urn:microsoft.com/office/officeart/2005/8/layout/orgChart1"/>
    <dgm:cxn modelId="{7AD7A84F-A0D2-4950-94C5-DBE9A19C9B4D}" type="presParOf" srcId="{5DB35798-B9D1-4BA4-9C98-FE582AA3DDEF}" destId="{D708C48D-76D5-489A-A91B-C98CE7A4526C}" srcOrd="2" destOrd="0" presId="urn:microsoft.com/office/officeart/2005/8/layout/orgChart1"/>
    <dgm:cxn modelId="{3106BF80-6168-4702-ADF0-21A35DB82516}" type="presParOf" srcId="{AE4C7722-69B1-4001-A083-EB2EBDCAFE9E}" destId="{782A754D-B27E-455C-B152-63D30E3123EA}" srcOrd="2" destOrd="0" presId="urn:microsoft.com/office/officeart/2005/8/layout/orgChart1"/>
    <dgm:cxn modelId="{3F9D55DC-CA24-4064-8379-BB7C0D0E91AA}" type="presParOf" srcId="{77666448-04BE-4294-92D7-7E04E08861BD}" destId="{C3A0900C-F03C-4573-9C73-963BC3367742}" srcOrd="4" destOrd="0" presId="urn:microsoft.com/office/officeart/2005/8/layout/orgChart1"/>
    <dgm:cxn modelId="{D8C4D42A-6516-4FDA-9C45-3551528542C5}" type="presParOf" srcId="{77666448-04BE-4294-92D7-7E04E08861BD}" destId="{E1ADB1AC-960C-4BFA-9DFF-F1A228602176}" srcOrd="5" destOrd="0" presId="urn:microsoft.com/office/officeart/2005/8/layout/orgChart1"/>
    <dgm:cxn modelId="{C72853F9-5FCD-40F6-8CEC-EF6F76C7F917}" type="presParOf" srcId="{E1ADB1AC-960C-4BFA-9DFF-F1A228602176}" destId="{379D9F77-A395-4CB3-B15D-4FBD2DF7E486}" srcOrd="0" destOrd="0" presId="urn:microsoft.com/office/officeart/2005/8/layout/orgChart1"/>
    <dgm:cxn modelId="{20E7B6D9-0DE2-49B6-950F-DFCD9D920C15}" type="presParOf" srcId="{379D9F77-A395-4CB3-B15D-4FBD2DF7E486}" destId="{91717A56-18D8-4DA8-B080-6F18B46331B4}" srcOrd="0" destOrd="0" presId="urn:microsoft.com/office/officeart/2005/8/layout/orgChart1"/>
    <dgm:cxn modelId="{E7EF639B-FBDB-4939-A69D-5F5B158F5055}" type="presParOf" srcId="{379D9F77-A395-4CB3-B15D-4FBD2DF7E486}" destId="{A34F22B8-C39D-4F2F-910E-26BE9CBE4E75}" srcOrd="1" destOrd="0" presId="urn:microsoft.com/office/officeart/2005/8/layout/orgChart1"/>
    <dgm:cxn modelId="{D06486E1-8E72-4FEA-82EA-519A96BF9538}" type="presParOf" srcId="{E1ADB1AC-960C-4BFA-9DFF-F1A228602176}" destId="{58AC1FAB-9A15-4E35-B690-5BC7C86A9661}" srcOrd="1" destOrd="0" presId="urn:microsoft.com/office/officeart/2005/8/layout/orgChart1"/>
    <dgm:cxn modelId="{B66E10E2-5889-4E21-8E25-295C0F663A9D}" type="presParOf" srcId="{58AC1FAB-9A15-4E35-B690-5BC7C86A9661}" destId="{C9DB245F-D4C8-4CCF-8914-661FF2669AB8}" srcOrd="0" destOrd="0" presId="urn:microsoft.com/office/officeart/2005/8/layout/orgChart1"/>
    <dgm:cxn modelId="{CD756D8B-5BFF-4772-A268-D574E0E7220B}" type="presParOf" srcId="{58AC1FAB-9A15-4E35-B690-5BC7C86A9661}" destId="{BC8738B8-36CE-4B26-A2B1-11BA1DA1C47A}" srcOrd="1" destOrd="0" presId="urn:microsoft.com/office/officeart/2005/8/layout/orgChart1"/>
    <dgm:cxn modelId="{55C92BEF-FA78-44F1-A211-33B726337B6A}" type="presParOf" srcId="{BC8738B8-36CE-4B26-A2B1-11BA1DA1C47A}" destId="{16CD445D-8AA8-4D47-BD8B-C635AB4E6D03}" srcOrd="0" destOrd="0" presId="urn:microsoft.com/office/officeart/2005/8/layout/orgChart1"/>
    <dgm:cxn modelId="{989AA424-68FF-4DFA-B3EE-49D87BF10762}" type="presParOf" srcId="{16CD445D-8AA8-4D47-BD8B-C635AB4E6D03}" destId="{64314842-85C9-43B5-B89B-C16650217572}" srcOrd="0" destOrd="0" presId="urn:microsoft.com/office/officeart/2005/8/layout/orgChart1"/>
    <dgm:cxn modelId="{D58C4336-62D4-46EC-8D39-CD0527084C8C}" type="presParOf" srcId="{16CD445D-8AA8-4D47-BD8B-C635AB4E6D03}" destId="{C279F195-FCFE-410A-B7D0-ED5F8CF0528D}" srcOrd="1" destOrd="0" presId="urn:microsoft.com/office/officeart/2005/8/layout/orgChart1"/>
    <dgm:cxn modelId="{DC13E2C1-23AC-4C66-90B6-B35C97257323}" type="presParOf" srcId="{BC8738B8-36CE-4B26-A2B1-11BA1DA1C47A}" destId="{8F2ACCB6-27EF-4E10-96DB-428759BF0040}" srcOrd="1" destOrd="0" presId="urn:microsoft.com/office/officeart/2005/8/layout/orgChart1"/>
    <dgm:cxn modelId="{8D331923-8D4B-47F2-B037-1AD7D4C96857}" type="presParOf" srcId="{8F2ACCB6-27EF-4E10-96DB-428759BF0040}" destId="{1613ECED-C232-4331-A340-9BA052A09D69}" srcOrd="0" destOrd="0" presId="urn:microsoft.com/office/officeart/2005/8/layout/orgChart1"/>
    <dgm:cxn modelId="{2D77CFE6-D265-48DB-B626-47B65968D8B8}" type="presParOf" srcId="{8F2ACCB6-27EF-4E10-96DB-428759BF0040}" destId="{F6314C5B-AF52-469D-8EBB-C6356C8F19D5}" srcOrd="1" destOrd="0" presId="urn:microsoft.com/office/officeart/2005/8/layout/orgChart1"/>
    <dgm:cxn modelId="{7CE1B886-2884-4CF4-948D-D32D79F94DBA}" type="presParOf" srcId="{F6314C5B-AF52-469D-8EBB-C6356C8F19D5}" destId="{C65E6343-6CA5-4A51-82FC-E009A502A6CA}" srcOrd="0" destOrd="0" presId="urn:microsoft.com/office/officeart/2005/8/layout/orgChart1"/>
    <dgm:cxn modelId="{51EE679F-45CE-4347-A9B1-C0C12C86D397}" type="presParOf" srcId="{C65E6343-6CA5-4A51-82FC-E009A502A6CA}" destId="{9CFF389E-C520-45F2-B53C-A306B2545F07}" srcOrd="0" destOrd="0" presId="urn:microsoft.com/office/officeart/2005/8/layout/orgChart1"/>
    <dgm:cxn modelId="{ABCD335B-4045-4A24-81C5-62C0AAAF6594}" type="presParOf" srcId="{C65E6343-6CA5-4A51-82FC-E009A502A6CA}" destId="{AE81941B-A25B-4D82-971F-0D5D9D339CC1}" srcOrd="1" destOrd="0" presId="urn:microsoft.com/office/officeart/2005/8/layout/orgChart1"/>
    <dgm:cxn modelId="{C4611E83-61B8-4F49-BF50-A340EF632A3F}" type="presParOf" srcId="{F6314C5B-AF52-469D-8EBB-C6356C8F19D5}" destId="{B3CA6C9A-3003-462C-AE95-8CC4C9137324}" srcOrd="1" destOrd="0" presId="urn:microsoft.com/office/officeart/2005/8/layout/orgChart1"/>
    <dgm:cxn modelId="{37D4745A-5347-4293-ACF0-53C86E6B21F1}" type="presParOf" srcId="{F6314C5B-AF52-469D-8EBB-C6356C8F19D5}" destId="{30C4AC4C-1678-44E7-BF51-FAE149815B72}" srcOrd="2" destOrd="0" presId="urn:microsoft.com/office/officeart/2005/8/layout/orgChart1"/>
    <dgm:cxn modelId="{A5B9E7AB-1AE2-4E48-9C1E-52A88AE08F72}" type="presParOf" srcId="{8F2ACCB6-27EF-4E10-96DB-428759BF0040}" destId="{163BFAED-D607-40F0-B0EE-E25BC7CCF473}" srcOrd="2" destOrd="0" presId="urn:microsoft.com/office/officeart/2005/8/layout/orgChart1"/>
    <dgm:cxn modelId="{269317D7-0413-4690-861D-C0BDFA07BDF9}" type="presParOf" srcId="{8F2ACCB6-27EF-4E10-96DB-428759BF0040}" destId="{FE95B9AF-5EDA-4F07-9FD1-71FB2B82F9BC}" srcOrd="3" destOrd="0" presId="urn:microsoft.com/office/officeart/2005/8/layout/orgChart1"/>
    <dgm:cxn modelId="{ECA477BA-5D88-448F-A761-6B367BDE0B46}" type="presParOf" srcId="{FE95B9AF-5EDA-4F07-9FD1-71FB2B82F9BC}" destId="{26443E02-DB32-4156-9D41-37CFBF0F2D64}" srcOrd="0" destOrd="0" presId="urn:microsoft.com/office/officeart/2005/8/layout/orgChart1"/>
    <dgm:cxn modelId="{BC000509-4840-4E94-9F84-ACC6A950A564}" type="presParOf" srcId="{26443E02-DB32-4156-9D41-37CFBF0F2D64}" destId="{3BB9DEB8-C6AE-4BF4-963B-4EA65BB0DA95}" srcOrd="0" destOrd="0" presId="urn:microsoft.com/office/officeart/2005/8/layout/orgChart1"/>
    <dgm:cxn modelId="{910C46D8-FF8A-4046-92DD-66A4FF20089E}" type="presParOf" srcId="{26443E02-DB32-4156-9D41-37CFBF0F2D64}" destId="{53F3FCA5-713A-48D1-B75F-065461069416}" srcOrd="1" destOrd="0" presId="urn:microsoft.com/office/officeart/2005/8/layout/orgChart1"/>
    <dgm:cxn modelId="{E027D827-9443-44AA-837F-688719214444}" type="presParOf" srcId="{FE95B9AF-5EDA-4F07-9FD1-71FB2B82F9BC}" destId="{F1D0A0EC-2526-476A-B28C-6C3089049B23}" srcOrd="1" destOrd="0" presId="urn:microsoft.com/office/officeart/2005/8/layout/orgChart1"/>
    <dgm:cxn modelId="{3891CF18-8EC4-49CE-986C-3EECD7DADC49}" type="presParOf" srcId="{FE95B9AF-5EDA-4F07-9FD1-71FB2B82F9BC}" destId="{491C4BA1-D195-42C7-9897-3BD5CA5D7327}" srcOrd="2" destOrd="0" presId="urn:microsoft.com/office/officeart/2005/8/layout/orgChart1"/>
    <dgm:cxn modelId="{5FDA285B-256E-40F7-88C9-F2E093812E1E}" type="presParOf" srcId="{8F2ACCB6-27EF-4E10-96DB-428759BF0040}" destId="{72D92A33-4164-4980-9FC8-AAB26C282AE9}" srcOrd="4" destOrd="0" presId="urn:microsoft.com/office/officeart/2005/8/layout/orgChart1"/>
    <dgm:cxn modelId="{7CAB5DED-38F2-42E1-889B-22901B5EF426}" type="presParOf" srcId="{8F2ACCB6-27EF-4E10-96DB-428759BF0040}" destId="{197B2E5D-0AE7-4FC1-9398-31319122A981}" srcOrd="5" destOrd="0" presId="urn:microsoft.com/office/officeart/2005/8/layout/orgChart1"/>
    <dgm:cxn modelId="{838D00F9-A530-4966-AE2B-9C6C4FF56F68}" type="presParOf" srcId="{197B2E5D-0AE7-4FC1-9398-31319122A981}" destId="{5D4F4518-3C07-49F0-A2CE-922A568AEB47}" srcOrd="0" destOrd="0" presId="urn:microsoft.com/office/officeart/2005/8/layout/orgChart1"/>
    <dgm:cxn modelId="{CB814146-75F2-42F0-A6D4-2A96B912160A}" type="presParOf" srcId="{5D4F4518-3C07-49F0-A2CE-922A568AEB47}" destId="{4E8AF979-7B5B-4D87-A6C9-0FD13BBD7C3B}" srcOrd="0" destOrd="0" presId="urn:microsoft.com/office/officeart/2005/8/layout/orgChart1"/>
    <dgm:cxn modelId="{8A949ACB-3CF1-47D3-B5A1-87977DE0816B}" type="presParOf" srcId="{5D4F4518-3C07-49F0-A2CE-922A568AEB47}" destId="{1EFD7E9D-0DE4-4E90-B4ED-434E6907AC86}" srcOrd="1" destOrd="0" presId="urn:microsoft.com/office/officeart/2005/8/layout/orgChart1"/>
    <dgm:cxn modelId="{9787EDC9-1459-4FE7-8203-27F8058AE0E7}" type="presParOf" srcId="{197B2E5D-0AE7-4FC1-9398-31319122A981}" destId="{C179688D-3C95-44DE-947D-5B5985C515DF}" srcOrd="1" destOrd="0" presId="urn:microsoft.com/office/officeart/2005/8/layout/orgChart1"/>
    <dgm:cxn modelId="{6D5575A6-979F-468F-83CD-BFADF39C52E2}" type="presParOf" srcId="{197B2E5D-0AE7-4FC1-9398-31319122A981}" destId="{A1D26F6A-9C5A-4DCB-8BCE-162781ED9F3C}" srcOrd="2" destOrd="0" presId="urn:microsoft.com/office/officeart/2005/8/layout/orgChart1"/>
    <dgm:cxn modelId="{30C369D2-5ECA-455F-9FBF-FF55CDDFFD0A}" type="presParOf" srcId="{BC8738B8-36CE-4B26-A2B1-11BA1DA1C47A}" destId="{A0F23E73-AB9E-4D61-9101-A5A59652954E}" srcOrd="2" destOrd="0" presId="urn:microsoft.com/office/officeart/2005/8/layout/orgChart1"/>
    <dgm:cxn modelId="{42C1E55B-3AD9-4B0C-AD46-1961103BEFA3}" type="presParOf" srcId="{58AC1FAB-9A15-4E35-B690-5BC7C86A9661}" destId="{0CE416E8-4FD8-445B-B331-B817942B4274}" srcOrd="2" destOrd="0" presId="urn:microsoft.com/office/officeart/2005/8/layout/orgChart1"/>
    <dgm:cxn modelId="{F2481AD6-E1A5-45DB-848F-69CDB94F9F74}" type="presParOf" srcId="{58AC1FAB-9A15-4E35-B690-5BC7C86A9661}" destId="{36DF3028-12B1-4401-816D-9D081181CCF4}" srcOrd="3" destOrd="0" presId="urn:microsoft.com/office/officeart/2005/8/layout/orgChart1"/>
    <dgm:cxn modelId="{D1DB91A0-EBE6-4671-ACAA-F5DB8AEC3D56}" type="presParOf" srcId="{36DF3028-12B1-4401-816D-9D081181CCF4}" destId="{8078ABE0-75FA-4C8A-8D7A-053485D2B9BD}" srcOrd="0" destOrd="0" presId="urn:microsoft.com/office/officeart/2005/8/layout/orgChart1"/>
    <dgm:cxn modelId="{5D21C713-C33D-4110-859D-921146A496C8}" type="presParOf" srcId="{8078ABE0-75FA-4C8A-8D7A-053485D2B9BD}" destId="{89B3D571-1CA1-4F65-8296-981AD484FD96}" srcOrd="0" destOrd="0" presId="urn:microsoft.com/office/officeart/2005/8/layout/orgChart1"/>
    <dgm:cxn modelId="{DFD64E5A-4647-42E2-93BB-80503D1BC2AC}" type="presParOf" srcId="{8078ABE0-75FA-4C8A-8D7A-053485D2B9BD}" destId="{186A93AD-8B7A-4D5A-899D-FF69C9CB040A}" srcOrd="1" destOrd="0" presId="urn:microsoft.com/office/officeart/2005/8/layout/orgChart1"/>
    <dgm:cxn modelId="{3DB8EB25-2C46-4E77-8B9B-C32B0DC464BA}" type="presParOf" srcId="{36DF3028-12B1-4401-816D-9D081181CCF4}" destId="{6B787DDF-350D-4507-B8B0-D6FD870B4EDB}" srcOrd="1" destOrd="0" presId="urn:microsoft.com/office/officeart/2005/8/layout/orgChart1"/>
    <dgm:cxn modelId="{28FC2297-84C5-4353-9AE5-743880DD1D5B}" type="presParOf" srcId="{6B787DDF-350D-4507-B8B0-D6FD870B4EDB}" destId="{3ADE05DF-93D8-444A-8183-CB037FA3ACAE}" srcOrd="0" destOrd="0" presId="urn:microsoft.com/office/officeart/2005/8/layout/orgChart1"/>
    <dgm:cxn modelId="{78319E98-AD3D-4E04-831D-585A117FB0CB}" type="presParOf" srcId="{6B787DDF-350D-4507-B8B0-D6FD870B4EDB}" destId="{2F53D224-FD13-4359-BA28-6E3228607150}" srcOrd="1" destOrd="0" presId="urn:microsoft.com/office/officeart/2005/8/layout/orgChart1"/>
    <dgm:cxn modelId="{F0DDAA26-7055-473D-AF77-76A265CDD356}" type="presParOf" srcId="{2F53D224-FD13-4359-BA28-6E3228607150}" destId="{5E855313-D61D-43BD-8DC9-B81238F82732}" srcOrd="0" destOrd="0" presId="urn:microsoft.com/office/officeart/2005/8/layout/orgChart1"/>
    <dgm:cxn modelId="{EB3D97A6-C259-43AA-AF38-DBE2A106168C}" type="presParOf" srcId="{5E855313-D61D-43BD-8DC9-B81238F82732}" destId="{C48F42FB-4EB0-4E4D-A932-BF71272556A2}" srcOrd="0" destOrd="0" presId="urn:microsoft.com/office/officeart/2005/8/layout/orgChart1"/>
    <dgm:cxn modelId="{ABBDA551-7A5F-429F-AE81-FCA2E67DCD95}" type="presParOf" srcId="{5E855313-D61D-43BD-8DC9-B81238F82732}" destId="{4EA576AE-289E-4174-A0ED-FBED96A98C4D}" srcOrd="1" destOrd="0" presId="urn:microsoft.com/office/officeart/2005/8/layout/orgChart1"/>
    <dgm:cxn modelId="{797B2397-8EC8-4FBA-9F43-BE5191E5D903}" type="presParOf" srcId="{2F53D224-FD13-4359-BA28-6E3228607150}" destId="{B196F9DA-516A-4A99-A2CB-D40DF3A242E9}" srcOrd="1" destOrd="0" presId="urn:microsoft.com/office/officeart/2005/8/layout/orgChart1"/>
    <dgm:cxn modelId="{DBC1F912-CC5E-4622-A578-98DC915FE4DB}" type="presParOf" srcId="{2F53D224-FD13-4359-BA28-6E3228607150}" destId="{D632AD4E-873F-4B5E-AAC6-4AFA78CADE1B}" srcOrd="2" destOrd="0" presId="urn:microsoft.com/office/officeart/2005/8/layout/orgChart1"/>
    <dgm:cxn modelId="{B59CBA8E-CE6F-46C6-950A-C3F4C1134AA1}" type="presParOf" srcId="{6B787DDF-350D-4507-B8B0-D6FD870B4EDB}" destId="{1E602A02-2694-4419-A858-653987BB302F}" srcOrd="2" destOrd="0" presId="urn:microsoft.com/office/officeart/2005/8/layout/orgChart1"/>
    <dgm:cxn modelId="{6033FF77-493D-4CF5-BD83-6BB0EDD2531D}" type="presParOf" srcId="{6B787DDF-350D-4507-B8B0-D6FD870B4EDB}" destId="{953DE847-B6F9-4591-802C-39F9B3937FD8}" srcOrd="3" destOrd="0" presId="urn:microsoft.com/office/officeart/2005/8/layout/orgChart1"/>
    <dgm:cxn modelId="{7ECEB203-5302-447A-AAEF-A608EB0B80DD}" type="presParOf" srcId="{953DE847-B6F9-4591-802C-39F9B3937FD8}" destId="{57B3766E-4D70-4878-947E-0BAC4C6C83DC}" srcOrd="0" destOrd="0" presId="urn:microsoft.com/office/officeart/2005/8/layout/orgChart1"/>
    <dgm:cxn modelId="{9068C286-C615-461B-9A8D-EE949E096DC6}" type="presParOf" srcId="{57B3766E-4D70-4878-947E-0BAC4C6C83DC}" destId="{6D5DEC6E-87C7-49C8-8714-5BB0EE0F153A}" srcOrd="0" destOrd="0" presId="urn:microsoft.com/office/officeart/2005/8/layout/orgChart1"/>
    <dgm:cxn modelId="{C76D58CB-BE4F-4230-951E-C6B1C7972D53}" type="presParOf" srcId="{57B3766E-4D70-4878-947E-0BAC4C6C83DC}" destId="{05BEC7E6-87E8-4CA7-8C8E-9CC847CCC06F}" srcOrd="1" destOrd="0" presId="urn:microsoft.com/office/officeart/2005/8/layout/orgChart1"/>
    <dgm:cxn modelId="{089E7E75-BDAD-4FDC-9BFA-0D1DC3B779B9}" type="presParOf" srcId="{953DE847-B6F9-4591-802C-39F9B3937FD8}" destId="{C3F8BEE1-3C0E-4346-8E02-513273502649}" srcOrd="1" destOrd="0" presId="urn:microsoft.com/office/officeart/2005/8/layout/orgChart1"/>
    <dgm:cxn modelId="{90065C47-7DDD-4FC6-98D0-5BCB4771462B}" type="presParOf" srcId="{953DE847-B6F9-4591-802C-39F9B3937FD8}" destId="{D47442D6-C8A9-4FF6-8E6A-58839C9989D9}" srcOrd="2" destOrd="0" presId="urn:microsoft.com/office/officeart/2005/8/layout/orgChart1"/>
    <dgm:cxn modelId="{816E78B1-DB1C-4B42-9B21-CEE7C41FF2E7}" type="presParOf" srcId="{36DF3028-12B1-4401-816D-9D081181CCF4}" destId="{87C48ED0-C188-4048-881C-4C295DBAEFB4}" srcOrd="2" destOrd="0" presId="urn:microsoft.com/office/officeart/2005/8/layout/orgChart1"/>
    <dgm:cxn modelId="{0E96B9BC-0C65-48B7-A9F3-46CB2AEF12E6}" type="presParOf" srcId="{E1ADB1AC-960C-4BFA-9DFF-F1A228602176}" destId="{86FA3176-AFF1-420A-81EC-83AA2C58516E}" srcOrd="2" destOrd="0" presId="urn:microsoft.com/office/officeart/2005/8/layout/orgChart1"/>
    <dgm:cxn modelId="{FF809BB3-1AEA-44A7-B4D4-769C02CAB5F5}" type="presParOf" srcId="{A90A3ECA-720C-4105-962F-8E234AB65E5C}" destId="{879D420D-8B8F-466F-9A95-651FFA38DD1A}" srcOrd="2" destOrd="0" presId="urn:microsoft.com/office/officeart/2005/8/layout/orgChart1"/>
    <dgm:cxn modelId="{DBFCD817-E1B7-4D6A-9F23-9E7349F1377A}" type="presParOf" srcId="{871364D7-7879-462E-9DC0-0B3F9ECE3A77}" destId="{356EF58F-AD3D-435B-8A63-9D7C99F78449}" srcOrd="6" destOrd="0" presId="urn:microsoft.com/office/officeart/2005/8/layout/orgChart1"/>
    <dgm:cxn modelId="{3EB04794-D58E-40A6-8992-93B407D25357}" type="presParOf" srcId="{871364D7-7879-462E-9DC0-0B3F9ECE3A77}" destId="{A710DFF0-5266-4EE6-B772-F294435E638F}" srcOrd="7" destOrd="0" presId="urn:microsoft.com/office/officeart/2005/8/layout/orgChart1"/>
    <dgm:cxn modelId="{D45358C9-D105-48A8-A430-A689A7B12322}" type="presParOf" srcId="{A710DFF0-5266-4EE6-B772-F294435E638F}" destId="{9E988957-F1BD-4136-BE51-AA0B301FB366}" srcOrd="0" destOrd="0" presId="urn:microsoft.com/office/officeart/2005/8/layout/orgChart1"/>
    <dgm:cxn modelId="{96186D10-9262-4C7D-9820-08376AA4AC77}" type="presParOf" srcId="{9E988957-F1BD-4136-BE51-AA0B301FB366}" destId="{C75C5AF1-08EC-4F81-956F-E38B80581239}" srcOrd="0" destOrd="0" presId="urn:microsoft.com/office/officeart/2005/8/layout/orgChart1"/>
    <dgm:cxn modelId="{D3FC3D44-FB45-495E-A87D-1652A9198768}" type="presParOf" srcId="{9E988957-F1BD-4136-BE51-AA0B301FB366}" destId="{4E6B8CE5-2DF7-4A2E-AF20-8A8C1881EED2}" srcOrd="1" destOrd="0" presId="urn:microsoft.com/office/officeart/2005/8/layout/orgChart1"/>
    <dgm:cxn modelId="{7C78EEBE-0D28-4478-9438-D36B67AF2A50}" type="presParOf" srcId="{A710DFF0-5266-4EE6-B772-F294435E638F}" destId="{56BF2619-CDB1-411F-8EC5-05E470259289}" srcOrd="1" destOrd="0" presId="urn:microsoft.com/office/officeart/2005/8/layout/orgChart1"/>
    <dgm:cxn modelId="{AB74E5AF-71B2-4C7A-903E-9E3596EA2B0C}" type="presParOf" srcId="{56BF2619-CDB1-411F-8EC5-05E470259289}" destId="{895C6CC2-88F1-41C7-BFA0-2183B0F38B2F}" srcOrd="0" destOrd="0" presId="urn:microsoft.com/office/officeart/2005/8/layout/orgChart1"/>
    <dgm:cxn modelId="{EEE15D9F-2C21-4AC2-AA2B-B3238B46E72D}" type="presParOf" srcId="{56BF2619-CDB1-411F-8EC5-05E470259289}" destId="{A49A2A84-362F-4212-B097-A72DE890851A}" srcOrd="1" destOrd="0" presId="urn:microsoft.com/office/officeart/2005/8/layout/orgChart1"/>
    <dgm:cxn modelId="{30189803-F5F8-4B16-8417-22E2443599E4}" type="presParOf" srcId="{A49A2A84-362F-4212-B097-A72DE890851A}" destId="{215EAF1C-3374-4896-89A0-D75DE46F11B8}" srcOrd="0" destOrd="0" presId="urn:microsoft.com/office/officeart/2005/8/layout/orgChart1"/>
    <dgm:cxn modelId="{08FEEA48-16E5-472A-BA6F-FABE34ED3BE4}" type="presParOf" srcId="{215EAF1C-3374-4896-89A0-D75DE46F11B8}" destId="{270BC6E3-1006-4D5C-8A95-3AED734576BB}" srcOrd="0" destOrd="0" presId="urn:microsoft.com/office/officeart/2005/8/layout/orgChart1"/>
    <dgm:cxn modelId="{B4E9F34E-0308-4617-B85F-7035F1FCB139}" type="presParOf" srcId="{215EAF1C-3374-4896-89A0-D75DE46F11B8}" destId="{7B4C1A1B-CC83-4CC4-87F1-6D15339A9541}" srcOrd="1" destOrd="0" presId="urn:microsoft.com/office/officeart/2005/8/layout/orgChart1"/>
    <dgm:cxn modelId="{8CE457CB-6042-4713-962E-FE39F322B50F}" type="presParOf" srcId="{A49A2A84-362F-4212-B097-A72DE890851A}" destId="{32F0A838-CD84-42A1-8AC1-71095EF65629}" srcOrd="1" destOrd="0" presId="urn:microsoft.com/office/officeart/2005/8/layout/orgChart1"/>
    <dgm:cxn modelId="{D2834B5B-612E-424E-9DFD-78DB9FD567DE}" type="presParOf" srcId="{A49A2A84-362F-4212-B097-A72DE890851A}" destId="{C7DE916D-E11D-4343-984C-47353740F8F1}" srcOrd="2" destOrd="0" presId="urn:microsoft.com/office/officeart/2005/8/layout/orgChart1"/>
    <dgm:cxn modelId="{B3E6B3AF-C78B-47B1-AEA3-8D34563B6B9F}" type="presParOf" srcId="{56BF2619-CDB1-411F-8EC5-05E470259289}" destId="{EEDA24AD-8CB4-476E-AD38-0BF8315AFB2E}" srcOrd="2" destOrd="0" presId="urn:microsoft.com/office/officeart/2005/8/layout/orgChart1"/>
    <dgm:cxn modelId="{9075AF82-D904-431A-97BF-E0A9D6AF2FFB}" type="presParOf" srcId="{56BF2619-CDB1-411F-8EC5-05E470259289}" destId="{3105266F-7F4E-4FAC-93E7-63C61027490A}" srcOrd="3" destOrd="0" presId="urn:microsoft.com/office/officeart/2005/8/layout/orgChart1"/>
    <dgm:cxn modelId="{F29E86A9-8EF0-4ADE-AE2C-438C0D263562}" type="presParOf" srcId="{3105266F-7F4E-4FAC-93E7-63C61027490A}" destId="{71386229-09D5-4971-9BAC-C8AED6588342}" srcOrd="0" destOrd="0" presId="urn:microsoft.com/office/officeart/2005/8/layout/orgChart1"/>
    <dgm:cxn modelId="{41E3F554-ED90-438F-BC6F-CB49A77072D2}" type="presParOf" srcId="{71386229-09D5-4971-9BAC-C8AED6588342}" destId="{534995F3-56E5-43A9-B9D3-70AA30BD2D32}" srcOrd="0" destOrd="0" presId="urn:microsoft.com/office/officeart/2005/8/layout/orgChart1"/>
    <dgm:cxn modelId="{A0361CFD-46DE-4859-A80F-9CC5B510E096}" type="presParOf" srcId="{71386229-09D5-4971-9BAC-C8AED6588342}" destId="{37355BC5-D240-4DC3-B2E9-70F1EA1759BC}" srcOrd="1" destOrd="0" presId="urn:microsoft.com/office/officeart/2005/8/layout/orgChart1"/>
    <dgm:cxn modelId="{FAFF397A-9271-495B-8EE1-709560C89DF2}" type="presParOf" srcId="{3105266F-7F4E-4FAC-93E7-63C61027490A}" destId="{FAD8EE00-FCB7-4D6C-93CD-0F08EC0E337B}" srcOrd="1" destOrd="0" presId="urn:microsoft.com/office/officeart/2005/8/layout/orgChart1"/>
    <dgm:cxn modelId="{4C77BBE4-6672-400B-813D-C9029C422F75}" type="presParOf" srcId="{FAD8EE00-FCB7-4D6C-93CD-0F08EC0E337B}" destId="{DBA187ED-33EC-4DE6-9475-C3766991F6E9}" srcOrd="0" destOrd="0" presId="urn:microsoft.com/office/officeart/2005/8/layout/orgChart1"/>
    <dgm:cxn modelId="{532C908D-A916-4502-A7BF-CBC001B47985}" type="presParOf" srcId="{FAD8EE00-FCB7-4D6C-93CD-0F08EC0E337B}" destId="{620D68FB-F7D6-4AC7-9FE0-4E0487F269BD}" srcOrd="1" destOrd="0" presId="urn:microsoft.com/office/officeart/2005/8/layout/orgChart1"/>
    <dgm:cxn modelId="{DD270A43-510B-488D-BBAC-676268E8D449}" type="presParOf" srcId="{620D68FB-F7D6-4AC7-9FE0-4E0487F269BD}" destId="{14187495-FA20-4111-AF7A-F4E823B0C78D}" srcOrd="0" destOrd="0" presId="urn:microsoft.com/office/officeart/2005/8/layout/orgChart1"/>
    <dgm:cxn modelId="{D6FC1620-7219-4BF0-944A-2435ADB0D242}" type="presParOf" srcId="{14187495-FA20-4111-AF7A-F4E823B0C78D}" destId="{AA270FFC-E477-4FD3-AF20-259DD0E62ED8}" srcOrd="0" destOrd="0" presId="urn:microsoft.com/office/officeart/2005/8/layout/orgChart1"/>
    <dgm:cxn modelId="{9D7FEDEF-05DE-4B4B-80EA-F48C8DD5FC48}" type="presParOf" srcId="{14187495-FA20-4111-AF7A-F4E823B0C78D}" destId="{B87AE12C-8FB7-4234-8308-6ED78B6413D6}" srcOrd="1" destOrd="0" presId="urn:microsoft.com/office/officeart/2005/8/layout/orgChart1"/>
    <dgm:cxn modelId="{6FE92915-39AF-4DE6-9E39-4B5F25453F7A}" type="presParOf" srcId="{620D68FB-F7D6-4AC7-9FE0-4E0487F269BD}" destId="{501EC9EB-00EC-4042-80BA-0FAFF847F8CF}" srcOrd="1" destOrd="0" presId="urn:microsoft.com/office/officeart/2005/8/layout/orgChart1"/>
    <dgm:cxn modelId="{3DDE0E3C-172F-4838-98BB-9390286B9921}" type="presParOf" srcId="{620D68FB-F7D6-4AC7-9FE0-4E0487F269BD}" destId="{F791A30D-4B6B-4227-8CAD-D509D37EABD4}" srcOrd="2" destOrd="0" presId="urn:microsoft.com/office/officeart/2005/8/layout/orgChart1"/>
    <dgm:cxn modelId="{B0346E09-4D1F-4A66-8275-D456DAA17D0D}" type="presParOf" srcId="{FAD8EE00-FCB7-4D6C-93CD-0F08EC0E337B}" destId="{07465872-024E-44B4-8BB8-9F7AF443EAC6}" srcOrd="2" destOrd="0" presId="urn:microsoft.com/office/officeart/2005/8/layout/orgChart1"/>
    <dgm:cxn modelId="{7188BCC1-8618-4CEB-9F8F-B39C20AE01A9}" type="presParOf" srcId="{FAD8EE00-FCB7-4D6C-93CD-0F08EC0E337B}" destId="{EEECA45C-44E3-4D67-AB16-1F3AEC348F99}" srcOrd="3" destOrd="0" presId="urn:microsoft.com/office/officeart/2005/8/layout/orgChart1"/>
    <dgm:cxn modelId="{694D0BCF-F92F-4072-87FC-691D49DCD37D}" type="presParOf" srcId="{EEECA45C-44E3-4D67-AB16-1F3AEC348F99}" destId="{068C6E53-3800-4E26-90DF-F68A86A61790}" srcOrd="0" destOrd="0" presId="urn:microsoft.com/office/officeart/2005/8/layout/orgChart1"/>
    <dgm:cxn modelId="{51DAA007-1E7A-4DCB-B801-2A93F2B5FBDE}" type="presParOf" srcId="{068C6E53-3800-4E26-90DF-F68A86A61790}" destId="{CE483804-26BC-450E-B5CE-A941C6839611}" srcOrd="0" destOrd="0" presId="urn:microsoft.com/office/officeart/2005/8/layout/orgChart1"/>
    <dgm:cxn modelId="{B4877D2D-A868-43CF-A2F1-9E6AD22535C5}" type="presParOf" srcId="{068C6E53-3800-4E26-90DF-F68A86A61790}" destId="{E162272A-EB98-43D5-81CB-115250763A2B}" srcOrd="1" destOrd="0" presId="urn:microsoft.com/office/officeart/2005/8/layout/orgChart1"/>
    <dgm:cxn modelId="{5359D042-1CD5-4B67-AF0D-B27852727475}" type="presParOf" srcId="{EEECA45C-44E3-4D67-AB16-1F3AEC348F99}" destId="{FAB0F9A8-D6A2-4F95-B754-815163C78B86}" srcOrd="1" destOrd="0" presId="urn:microsoft.com/office/officeart/2005/8/layout/orgChart1"/>
    <dgm:cxn modelId="{0D755B2A-E46F-41BF-A18B-603F6C5288C1}" type="presParOf" srcId="{EEECA45C-44E3-4D67-AB16-1F3AEC348F99}" destId="{743E2018-14DB-43E5-8B2E-EAF0993C7E1D}" srcOrd="2" destOrd="0" presId="urn:microsoft.com/office/officeart/2005/8/layout/orgChart1"/>
    <dgm:cxn modelId="{5ED877AC-13A3-4AC9-93FB-DA47EEE1F269}" type="presParOf" srcId="{FAD8EE00-FCB7-4D6C-93CD-0F08EC0E337B}" destId="{D7D37DCD-62C4-46DF-906E-A73B4417593A}" srcOrd="4" destOrd="0" presId="urn:microsoft.com/office/officeart/2005/8/layout/orgChart1"/>
    <dgm:cxn modelId="{D02B319A-42BE-491A-A6C6-9698FE96F042}" type="presParOf" srcId="{FAD8EE00-FCB7-4D6C-93CD-0F08EC0E337B}" destId="{0BAC2BE2-58CC-4142-91B1-4519A7663ABA}" srcOrd="5" destOrd="0" presId="urn:microsoft.com/office/officeart/2005/8/layout/orgChart1"/>
    <dgm:cxn modelId="{3EE51B33-DDEF-499F-A6F1-B22CA60CD860}" type="presParOf" srcId="{0BAC2BE2-58CC-4142-91B1-4519A7663ABA}" destId="{53D6D764-33A6-467D-BA04-E9A49B61905F}" srcOrd="0" destOrd="0" presId="urn:microsoft.com/office/officeart/2005/8/layout/orgChart1"/>
    <dgm:cxn modelId="{8EB85BCD-74B6-4EED-8CDA-5A109CEA0F52}" type="presParOf" srcId="{53D6D764-33A6-467D-BA04-E9A49B61905F}" destId="{53C3FDB4-A6EF-499D-AEE3-24F55918430A}" srcOrd="0" destOrd="0" presId="urn:microsoft.com/office/officeart/2005/8/layout/orgChart1"/>
    <dgm:cxn modelId="{E20A0964-5F83-4BC3-8720-303F43884233}" type="presParOf" srcId="{53D6D764-33A6-467D-BA04-E9A49B61905F}" destId="{1D7F81E8-9E75-4659-835B-58F442C4AD36}" srcOrd="1" destOrd="0" presId="urn:microsoft.com/office/officeart/2005/8/layout/orgChart1"/>
    <dgm:cxn modelId="{C24D6DDD-22FE-4A7E-933B-B85737BE6419}" type="presParOf" srcId="{0BAC2BE2-58CC-4142-91B1-4519A7663ABA}" destId="{D68C49D5-529A-41DD-8FD2-99A609D65B80}" srcOrd="1" destOrd="0" presId="urn:microsoft.com/office/officeart/2005/8/layout/orgChart1"/>
    <dgm:cxn modelId="{3D4D3E77-2BF9-4FA3-BE31-B47515C7C3F5}" type="presParOf" srcId="{0BAC2BE2-58CC-4142-91B1-4519A7663ABA}" destId="{CA9F5CB2-60BD-403B-85CD-51FAC4B3CA00}" srcOrd="2" destOrd="0" presId="urn:microsoft.com/office/officeart/2005/8/layout/orgChart1"/>
    <dgm:cxn modelId="{7A002B7F-DCDD-4684-9EE4-01A4B31AD794}" type="presParOf" srcId="{FAD8EE00-FCB7-4D6C-93CD-0F08EC0E337B}" destId="{2951C7E6-1A57-4416-99B4-F69D28C80227}" srcOrd="6" destOrd="0" presId="urn:microsoft.com/office/officeart/2005/8/layout/orgChart1"/>
    <dgm:cxn modelId="{DD43AD26-E65A-4438-8161-5B5043242751}" type="presParOf" srcId="{FAD8EE00-FCB7-4D6C-93CD-0F08EC0E337B}" destId="{95AC2073-48C0-4793-97E1-DE833D1A2359}" srcOrd="7" destOrd="0" presId="urn:microsoft.com/office/officeart/2005/8/layout/orgChart1"/>
    <dgm:cxn modelId="{ECD52DC3-370C-4AB4-B59F-CEE78F082169}" type="presParOf" srcId="{95AC2073-48C0-4793-97E1-DE833D1A2359}" destId="{231B7AD7-A931-4683-9FDD-2BF35762BC9A}" srcOrd="0" destOrd="0" presId="urn:microsoft.com/office/officeart/2005/8/layout/orgChart1"/>
    <dgm:cxn modelId="{5026361C-ABEE-4531-935A-602A90D99EA9}" type="presParOf" srcId="{231B7AD7-A931-4683-9FDD-2BF35762BC9A}" destId="{DC99E39F-B582-4FD4-BAB3-B8DF3D6C8E35}" srcOrd="0" destOrd="0" presId="urn:microsoft.com/office/officeart/2005/8/layout/orgChart1"/>
    <dgm:cxn modelId="{B15F6A07-119A-40C9-8DEA-770ECE8BFF22}" type="presParOf" srcId="{231B7AD7-A931-4683-9FDD-2BF35762BC9A}" destId="{04F190EB-3A83-4EEA-9E4B-887C2D00D475}" srcOrd="1" destOrd="0" presId="urn:microsoft.com/office/officeart/2005/8/layout/orgChart1"/>
    <dgm:cxn modelId="{AEF188C2-060A-4D37-98A1-58CCF4FFEA7F}" type="presParOf" srcId="{95AC2073-48C0-4793-97E1-DE833D1A2359}" destId="{74AC2BB3-1363-4AD4-AD30-743EFEB954C4}" srcOrd="1" destOrd="0" presId="urn:microsoft.com/office/officeart/2005/8/layout/orgChart1"/>
    <dgm:cxn modelId="{57A9D0BC-F113-4261-960C-ACB2BDF27774}" type="presParOf" srcId="{95AC2073-48C0-4793-97E1-DE833D1A2359}" destId="{9D0C84D3-5AD5-4EBD-82AF-ADCFCF0B2444}" srcOrd="2" destOrd="0" presId="urn:microsoft.com/office/officeart/2005/8/layout/orgChart1"/>
    <dgm:cxn modelId="{EECACD6E-6E4A-423A-AF7C-2DED202BDDE2}" type="presParOf" srcId="{FAD8EE00-FCB7-4D6C-93CD-0F08EC0E337B}" destId="{C2A0AB03-77DC-42A9-BEBE-F796DA063756}" srcOrd="8" destOrd="0" presId="urn:microsoft.com/office/officeart/2005/8/layout/orgChart1"/>
    <dgm:cxn modelId="{4EAB98C4-6E19-4E57-A817-4768B2160796}" type="presParOf" srcId="{FAD8EE00-FCB7-4D6C-93CD-0F08EC0E337B}" destId="{318EA3D9-8ABA-4C53-BD16-ACA315FA0C97}" srcOrd="9" destOrd="0" presId="urn:microsoft.com/office/officeart/2005/8/layout/orgChart1"/>
    <dgm:cxn modelId="{DBAF93E9-F41D-4B2B-933E-EAAFEAEB207E}" type="presParOf" srcId="{318EA3D9-8ABA-4C53-BD16-ACA315FA0C97}" destId="{4E0ABA9F-9718-489D-B9F0-BB0C9A3E768C}" srcOrd="0" destOrd="0" presId="urn:microsoft.com/office/officeart/2005/8/layout/orgChart1"/>
    <dgm:cxn modelId="{9CEBD66D-41A9-44B1-8A1B-39107890FD6C}" type="presParOf" srcId="{4E0ABA9F-9718-489D-B9F0-BB0C9A3E768C}" destId="{4C9BBF7D-8CE8-4B1B-908B-29673F028144}" srcOrd="0" destOrd="0" presId="urn:microsoft.com/office/officeart/2005/8/layout/orgChart1"/>
    <dgm:cxn modelId="{48D0B065-6009-48C5-BF7A-DD61037E9525}" type="presParOf" srcId="{4E0ABA9F-9718-489D-B9F0-BB0C9A3E768C}" destId="{0D9B72AA-B56E-4523-B2B0-67FF92DFC39F}" srcOrd="1" destOrd="0" presId="urn:microsoft.com/office/officeart/2005/8/layout/orgChart1"/>
    <dgm:cxn modelId="{3E6936D6-F2D7-4E32-A1B9-D21B44650167}" type="presParOf" srcId="{318EA3D9-8ABA-4C53-BD16-ACA315FA0C97}" destId="{C62A3B1E-C6F1-40B2-BC9D-7B950E690A63}" srcOrd="1" destOrd="0" presId="urn:microsoft.com/office/officeart/2005/8/layout/orgChart1"/>
    <dgm:cxn modelId="{507F93C2-8EC4-4626-8DA9-22C7FC38ED7A}" type="presParOf" srcId="{318EA3D9-8ABA-4C53-BD16-ACA315FA0C97}" destId="{E2B6CD86-C75D-4138-88BD-8AD5885A5363}" srcOrd="2" destOrd="0" presId="urn:microsoft.com/office/officeart/2005/8/layout/orgChart1"/>
    <dgm:cxn modelId="{3C949B72-1BE9-4032-82A7-3A1369D2AAF3}" type="presParOf" srcId="{3105266F-7F4E-4FAC-93E7-63C61027490A}" destId="{BF2A0ECF-7C3D-4B77-A182-AD62C55268ED}" srcOrd="2" destOrd="0" presId="urn:microsoft.com/office/officeart/2005/8/layout/orgChart1"/>
    <dgm:cxn modelId="{D87F76D4-1786-4551-B097-CCE57D914E2E}" type="presParOf" srcId="{56BF2619-CDB1-411F-8EC5-05E470259289}" destId="{7946ED64-3F84-4ACE-9FF8-82690954C7DD}" srcOrd="4" destOrd="0" presId="urn:microsoft.com/office/officeart/2005/8/layout/orgChart1"/>
    <dgm:cxn modelId="{657C4FB1-A686-4972-8F9F-27D62A8CE0E9}" type="presParOf" srcId="{56BF2619-CDB1-411F-8EC5-05E470259289}" destId="{799A2895-BCAA-4CE3-8280-A14C4BA33624}" srcOrd="5" destOrd="0" presId="urn:microsoft.com/office/officeart/2005/8/layout/orgChart1"/>
    <dgm:cxn modelId="{801DA51F-82DA-41B8-A297-08FF9D4E9AEC}" type="presParOf" srcId="{799A2895-BCAA-4CE3-8280-A14C4BA33624}" destId="{AD9F447D-C96E-4AAF-8CA2-50A2B1F4AAA3}" srcOrd="0" destOrd="0" presId="urn:microsoft.com/office/officeart/2005/8/layout/orgChart1"/>
    <dgm:cxn modelId="{65FABF71-2FB4-4CC6-8CF6-4E328B1F401A}" type="presParOf" srcId="{AD9F447D-C96E-4AAF-8CA2-50A2B1F4AAA3}" destId="{296D358A-DFDE-48EF-832B-0AA36B921AA4}" srcOrd="0" destOrd="0" presId="urn:microsoft.com/office/officeart/2005/8/layout/orgChart1"/>
    <dgm:cxn modelId="{2C9C44B1-A88F-42CB-854B-286F88B96075}" type="presParOf" srcId="{AD9F447D-C96E-4AAF-8CA2-50A2B1F4AAA3}" destId="{1E106427-5DA5-4A7C-BA4A-428A9655F522}" srcOrd="1" destOrd="0" presId="urn:microsoft.com/office/officeart/2005/8/layout/orgChart1"/>
    <dgm:cxn modelId="{AF916FCC-4580-49FF-AE8B-BC3298D81643}" type="presParOf" srcId="{799A2895-BCAA-4CE3-8280-A14C4BA33624}" destId="{A949DA21-C9F0-464C-B06D-6E4D24BB76C2}" srcOrd="1" destOrd="0" presId="urn:microsoft.com/office/officeart/2005/8/layout/orgChart1"/>
    <dgm:cxn modelId="{D77AC3CD-B87E-4220-B01D-E0F9F677E8FB}" type="presParOf" srcId="{799A2895-BCAA-4CE3-8280-A14C4BA33624}" destId="{2D8954F3-FF4C-4E8F-99CB-4EE8FAA7270E}" srcOrd="2" destOrd="0" presId="urn:microsoft.com/office/officeart/2005/8/layout/orgChart1"/>
    <dgm:cxn modelId="{23DCFA25-4A85-4416-86CF-BC613714910F}" type="presParOf" srcId="{56BF2619-CDB1-411F-8EC5-05E470259289}" destId="{92F1540B-00DD-41C5-BA48-09095FBBE639}" srcOrd="6" destOrd="0" presId="urn:microsoft.com/office/officeart/2005/8/layout/orgChart1"/>
    <dgm:cxn modelId="{BBCB0025-822B-4B91-A82A-C6BABEAFA025}" type="presParOf" srcId="{56BF2619-CDB1-411F-8EC5-05E470259289}" destId="{FDE3BCFA-22A9-48E7-8C0B-182E99113D70}" srcOrd="7" destOrd="0" presId="urn:microsoft.com/office/officeart/2005/8/layout/orgChart1"/>
    <dgm:cxn modelId="{8D59B6C9-A3B4-483F-BFF5-65BB8DA1EB46}" type="presParOf" srcId="{FDE3BCFA-22A9-48E7-8C0B-182E99113D70}" destId="{956EC9AC-6EDE-4916-B3FA-72F7C1840710}" srcOrd="0" destOrd="0" presId="urn:microsoft.com/office/officeart/2005/8/layout/orgChart1"/>
    <dgm:cxn modelId="{36B3BCFD-8727-4E99-8407-6466F834C1E9}" type="presParOf" srcId="{956EC9AC-6EDE-4916-B3FA-72F7C1840710}" destId="{F9E6C22B-59D6-408A-8936-95372E3EE0B6}" srcOrd="0" destOrd="0" presId="urn:microsoft.com/office/officeart/2005/8/layout/orgChart1"/>
    <dgm:cxn modelId="{7E7BFA97-E22F-4833-B6BD-710EB0562017}" type="presParOf" srcId="{956EC9AC-6EDE-4916-B3FA-72F7C1840710}" destId="{C3C1A884-36D5-4946-AF5E-33ACF10211C8}" srcOrd="1" destOrd="0" presId="urn:microsoft.com/office/officeart/2005/8/layout/orgChart1"/>
    <dgm:cxn modelId="{AFF8B1BD-1519-4EBD-B3B0-859CAD8E45C8}" type="presParOf" srcId="{FDE3BCFA-22A9-48E7-8C0B-182E99113D70}" destId="{3C18552A-9B20-4EEA-9091-A60BE2629F8E}" srcOrd="1" destOrd="0" presId="urn:microsoft.com/office/officeart/2005/8/layout/orgChart1"/>
    <dgm:cxn modelId="{FEB9B2A8-21D3-4A17-8A48-35FF605D53BC}" type="presParOf" srcId="{FDE3BCFA-22A9-48E7-8C0B-182E99113D70}" destId="{710A9A1E-2F03-4CE6-A17B-C02B4B1A7AC9}" srcOrd="2" destOrd="0" presId="urn:microsoft.com/office/officeart/2005/8/layout/orgChart1"/>
    <dgm:cxn modelId="{92D59D5D-D435-4E05-ACCE-2A623D9D0017}" type="presParOf" srcId="{56BF2619-CDB1-411F-8EC5-05E470259289}" destId="{C951EF08-D5AF-470E-9823-CFE3C3796C40}" srcOrd="8" destOrd="0" presId="urn:microsoft.com/office/officeart/2005/8/layout/orgChart1"/>
    <dgm:cxn modelId="{F98CDACC-5783-49CB-9621-C25731773405}" type="presParOf" srcId="{56BF2619-CDB1-411F-8EC5-05E470259289}" destId="{BCCB0B0A-AD97-42AC-9686-2AA8DF73B90B}" srcOrd="9" destOrd="0" presId="urn:microsoft.com/office/officeart/2005/8/layout/orgChart1"/>
    <dgm:cxn modelId="{41518AF7-9AD6-4A3D-83E9-E042EC0B8529}" type="presParOf" srcId="{BCCB0B0A-AD97-42AC-9686-2AA8DF73B90B}" destId="{A97D3672-6DDB-4605-8E0F-C03A726B5622}" srcOrd="0" destOrd="0" presId="urn:microsoft.com/office/officeart/2005/8/layout/orgChart1"/>
    <dgm:cxn modelId="{F53E7138-38F4-455B-A991-EB6EA4E6B331}" type="presParOf" srcId="{A97D3672-6DDB-4605-8E0F-C03A726B5622}" destId="{6B6BC22C-31EF-474E-A909-F08D7ABDBDCE}" srcOrd="0" destOrd="0" presId="urn:microsoft.com/office/officeart/2005/8/layout/orgChart1"/>
    <dgm:cxn modelId="{3FDDB755-FF0C-4399-A98B-3EEEE74F631B}" type="presParOf" srcId="{A97D3672-6DDB-4605-8E0F-C03A726B5622}" destId="{D30F3CF6-E9FE-4344-8F6F-3126E3F848BD}" srcOrd="1" destOrd="0" presId="urn:microsoft.com/office/officeart/2005/8/layout/orgChart1"/>
    <dgm:cxn modelId="{06667CB6-0E18-41E0-A966-BACCF26258A3}" type="presParOf" srcId="{BCCB0B0A-AD97-42AC-9686-2AA8DF73B90B}" destId="{94EC07F2-BDE1-41EF-BE2D-9A9D29F9066B}" srcOrd="1" destOrd="0" presId="urn:microsoft.com/office/officeart/2005/8/layout/orgChart1"/>
    <dgm:cxn modelId="{F330BED6-A578-4396-9572-009EE974EACB}" type="presParOf" srcId="{BCCB0B0A-AD97-42AC-9686-2AA8DF73B90B}" destId="{9F65AF84-0C00-44FF-A4C4-8E8D82DA3602}" srcOrd="2" destOrd="0" presId="urn:microsoft.com/office/officeart/2005/8/layout/orgChart1"/>
    <dgm:cxn modelId="{114F0132-8201-43FE-86BD-AC552B604B35}" type="presParOf" srcId="{A710DFF0-5266-4EE6-B772-F294435E638F}" destId="{74981856-D594-41ED-A452-3CF8E197F8DA}" srcOrd="2" destOrd="0" presId="urn:microsoft.com/office/officeart/2005/8/layout/orgChart1"/>
    <dgm:cxn modelId="{A71784AE-E82C-45A4-AA5D-5502B876EB13}" type="presParOf" srcId="{D1C99AA4-1F1C-469D-B4EE-8A946A63EDDE}" destId="{47A4E63D-016A-4000-A044-149801ADCB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86A893-E21E-4402-B9BD-275C8C772CA1}" type="doc">
      <dgm:prSet loTypeId="urn:microsoft.com/office/officeart/2005/8/layout/orgChart1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CC89EAEC-6C2A-469D-924B-F194E455B0B6}">
      <dgm:prSet phldrT="[Text]"/>
      <dgm:spPr/>
      <dgm:t>
        <a:bodyPr/>
        <a:lstStyle/>
        <a:p>
          <a:r>
            <a:rPr lang="en-US" dirty="0" smtClean="0"/>
            <a:t>Body</a:t>
          </a:r>
          <a:endParaRPr lang="en-US" dirty="0"/>
        </a:p>
      </dgm:t>
    </dgm:pt>
    <dgm:pt modelId="{44FADBD0-7E44-4E06-9211-27BC1B8D2465}" type="parTrans" cxnId="{5D9230C0-F055-4E13-B2A2-79624019B565}">
      <dgm:prSet/>
      <dgm:spPr/>
      <dgm:t>
        <a:bodyPr/>
        <a:lstStyle/>
        <a:p>
          <a:endParaRPr lang="en-US"/>
        </a:p>
      </dgm:t>
    </dgm:pt>
    <dgm:pt modelId="{A9FAA45B-E6A3-4293-AC44-DA667DED98E6}" type="sibTrans" cxnId="{5D9230C0-F055-4E13-B2A2-79624019B565}">
      <dgm:prSet/>
      <dgm:spPr/>
      <dgm:t>
        <a:bodyPr/>
        <a:lstStyle/>
        <a:p>
          <a:endParaRPr lang="en-US"/>
        </a:p>
      </dgm:t>
    </dgm:pt>
    <dgm:pt modelId="{B7D735F7-0504-46E9-B72F-A7A8494749BA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Instrument</a:t>
          </a:r>
          <a:endParaRPr lang="en-US" dirty="0"/>
        </a:p>
      </dgm:t>
    </dgm:pt>
    <dgm:pt modelId="{656AD26A-B795-417F-AEC0-8A091995E5DE}" type="parTrans" cxnId="{AEF1C391-68E9-42A7-8408-E26B4AD5E0B1}">
      <dgm:prSet/>
      <dgm:spPr/>
      <dgm:t>
        <a:bodyPr/>
        <a:lstStyle/>
        <a:p>
          <a:endParaRPr lang="en-US"/>
        </a:p>
      </dgm:t>
    </dgm:pt>
    <dgm:pt modelId="{1E6FD4F7-1CB4-4A0B-B208-EF2AFF60ABBC}" type="sibTrans" cxnId="{AEF1C391-68E9-42A7-8408-E26B4AD5E0B1}">
      <dgm:prSet/>
      <dgm:spPr/>
      <dgm:t>
        <a:bodyPr/>
        <a:lstStyle/>
        <a:p>
          <a:endParaRPr lang="en-US"/>
        </a:p>
      </dgm:t>
    </dgm:pt>
    <dgm:pt modelId="{BA736CF0-AE4A-40C1-BD4B-0EBFA5D1A59D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Parts</a:t>
          </a:r>
          <a:endParaRPr lang="en-US" dirty="0"/>
        </a:p>
      </dgm:t>
    </dgm:pt>
    <dgm:pt modelId="{CE3B5D5F-1908-4A2E-9AD4-794D72514CCE}" type="parTrans" cxnId="{284BB5FF-C163-444F-9F2A-835E73C958C1}">
      <dgm:prSet/>
      <dgm:spPr/>
      <dgm:t>
        <a:bodyPr/>
        <a:lstStyle/>
        <a:p>
          <a:endParaRPr lang="en-US"/>
        </a:p>
      </dgm:t>
    </dgm:pt>
    <dgm:pt modelId="{28CE8AE8-2033-4B35-A39A-343EB96E28B7}" type="sibTrans" cxnId="{284BB5FF-C163-444F-9F2A-835E73C958C1}">
      <dgm:prSet/>
      <dgm:spPr/>
      <dgm:t>
        <a:bodyPr/>
        <a:lstStyle/>
        <a:p>
          <a:endParaRPr lang="en-US"/>
        </a:p>
      </dgm:t>
    </dgm:pt>
    <dgm:pt modelId="{2F451369-F48E-4C9C-9EDC-DBF1BA2C0343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Locomotor</a:t>
          </a:r>
          <a:endParaRPr lang="en-US" dirty="0"/>
        </a:p>
      </dgm:t>
    </dgm:pt>
    <dgm:pt modelId="{2CFD680A-F050-4456-BB67-3B751FE01EAC}" type="parTrans" cxnId="{6429515B-9004-4553-A42C-CE1BCF1FE834}">
      <dgm:prSet/>
      <dgm:spPr/>
      <dgm:t>
        <a:bodyPr/>
        <a:lstStyle/>
        <a:p>
          <a:endParaRPr lang="en-US"/>
        </a:p>
      </dgm:t>
    </dgm:pt>
    <dgm:pt modelId="{7E807B11-61BB-476C-92BE-9CC56BC4033F}" type="sibTrans" cxnId="{6429515B-9004-4553-A42C-CE1BCF1FE834}">
      <dgm:prSet/>
      <dgm:spPr/>
      <dgm:t>
        <a:bodyPr/>
        <a:lstStyle/>
        <a:p>
          <a:endParaRPr lang="en-US"/>
        </a:p>
      </dgm:t>
    </dgm:pt>
    <dgm:pt modelId="{6FF8C38C-2747-4315-BDE0-0E5E81212A1D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Non Locomotor</a:t>
          </a:r>
          <a:endParaRPr lang="en-US" dirty="0"/>
        </a:p>
      </dgm:t>
    </dgm:pt>
    <dgm:pt modelId="{C17EE33F-B160-4A7E-B203-A84B57CD4CDA}" type="parTrans" cxnId="{58D65F33-31E9-44A8-B7A3-97E8B7423D90}">
      <dgm:prSet/>
      <dgm:spPr/>
      <dgm:t>
        <a:bodyPr/>
        <a:lstStyle/>
        <a:p>
          <a:endParaRPr lang="en-US"/>
        </a:p>
      </dgm:t>
    </dgm:pt>
    <dgm:pt modelId="{970AA83E-99AD-4754-8A0E-D3B126603ECF}" type="sibTrans" cxnId="{58D65F33-31E9-44A8-B7A3-97E8B7423D90}">
      <dgm:prSet/>
      <dgm:spPr/>
      <dgm:t>
        <a:bodyPr/>
        <a:lstStyle/>
        <a:p>
          <a:endParaRPr lang="en-US"/>
        </a:p>
      </dgm:t>
    </dgm:pt>
    <dgm:pt modelId="{47C455D6-74E5-4197-AA22-05AED631CA02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Movement Initiation</a:t>
          </a:r>
          <a:endParaRPr lang="en-US" dirty="0"/>
        </a:p>
      </dgm:t>
    </dgm:pt>
    <dgm:pt modelId="{6E8B4715-FF03-4866-8EFE-AE20AD75435B}" type="parTrans" cxnId="{EA5DF487-ACB1-49CB-AB67-6CCEDA654797}">
      <dgm:prSet/>
      <dgm:spPr/>
      <dgm:t>
        <a:bodyPr/>
        <a:lstStyle/>
        <a:p>
          <a:endParaRPr lang="en-US"/>
        </a:p>
      </dgm:t>
    </dgm:pt>
    <dgm:pt modelId="{EE6E39E8-2AC9-4559-A2C4-613421704F67}" type="sibTrans" cxnId="{EA5DF487-ACB1-49CB-AB67-6CCEDA654797}">
      <dgm:prSet/>
      <dgm:spPr/>
      <dgm:t>
        <a:bodyPr/>
        <a:lstStyle/>
        <a:p>
          <a:endParaRPr lang="en-US"/>
        </a:p>
      </dgm:t>
    </dgm:pt>
    <dgm:pt modelId="{13E9EBE8-FE06-4109-B679-5415E429A723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Proximal</a:t>
          </a:r>
          <a:endParaRPr lang="en-US" dirty="0"/>
        </a:p>
      </dgm:t>
    </dgm:pt>
    <dgm:pt modelId="{16E4ACF4-E7D2-4E34-80C4-C6DEF69472D3}" type="parTrans" cxnId="{C6207356-B06D-4C2E-B354-E159756F0E5D}">
      <dgm:prSet/>
      <dgm:spPr/>
      <dgm:t>
        <a:bodyPr/>
        <a:lstStyle/>
        <a:p>
          <a:endParaRPr lang="en-US"/>
        </a:p>
      </dgm:t>
    </dgm:pt>
    <dgm:pt modelId="{8FFD996B-2C62-43E8-94FE-2B617EBA66E4}" type="sibTrans" cxnId="{C6207356-B06D-4C2E-B354-E159756F0E5D}">
      <dgm:prSet/>
      <dgm:spPr/>
      <dgm:t>
        <a:bodyPr/>
        <a:lstStyle/>
        <a:p>
          <a:endParaRPr lang="en-US"/>
        </a:p>
      </dgm:t>
    </dgm:pt>
    <dgm:pt modelId="{E7010A58-5502-4F48-8E60-63CFC0677B6A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err="1" smtClean="0"/>
            <a:t>Midlimb</a:t>
          </a:r>
          <a:endParaRPr lang="en-US" dirty="0"/>
        </a:p>
      </dgm:t>
    </dgm:pt>
    <dgm:pt modelId="{99C2E531-D7ED-4F0D-8BF5-D375D3D3F213}" type="parTrans" cxnId="{3AEAF8FB-64A7-423C-9963-501E9EBD80E4}">
      <dgm:prSet/>
      <dgm:spPr/>
      <dgm:t>
        <a:bodyPr/>
        <a:lstStyle/>
        <a:p>
          <a:endParaRPr lang="en-US"/>
        </a:p>
      </dgm:t>
    </dgm:pt>
    <dgm:pt modelId="{9C6757F9-876E-455B-B5D6-A6EA6818BB6A}" type="sibTrans" cxnId="{3AEAF8FB-64A7-423C-9963-501E9EBD80E4}">
      <dgm:prSet/>
      <dgm:spPr/>
      <dgm:t>
        <a:bodyPr/>
        <a:lstStyle/>
        <a:p>
          <a:endParaRPr lang="en-US"/>
        </a:p>
      </dgm:t>
    </dgm:pt>
    <dgm:pt modelId="{EE918286-0437-48F9-9015-FF5374C5682B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Distal</a:t>
          </a:r>
          <a:endParaRPr lang="en-US" dirty="0"/>
        </a:p>
      </dgm:t>
    </dgm:pt>
    <dgm:pt modelId="{7C91B3D0-F8E4-4AD6-A3EE-964F7B12104D}" type="parTrans" cxnId="{74DBFE60-79B6-41C6-A1B5-254D3E6397B4}">
      <dgm:prSet/>
      <dgm:spPr/>
      <dgm:t>
        <a:bodyPr/>
        <a:lstStyle/>
        <a:p>
          <a:endParaRPr lang="en-US"/>
        </a:p>
      </dgm:t>
    </dgm:pt>
    <dgm:pt modelId="{8AE00398-6722-4F74-828A-E332F6E9FCF0}" type="sibTrans" cxnId="{74DBFE60-79B6-41C6-A1B5-254D3E6397B4}">
      <dgm:prSet/>
      <dgm:spPr/>
      <dgm:t>
        <a:bodyPr/>
        <a:lstStyle/>
        <a:p>
          <a:endParaRPr lang="en-US"/>
        </a:p>
      </dgm:t>
    </dgm:pt>
    <dgm:pt modelId="{445151A7-8621-4897-AC04-761937AAF7A6}" type="pres">
      <dgm:prSet presAssocID="{BE86A893-E21E-4402-B9BD-275C8C772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1B444F6-F1BF-4417-90BA-D9D5C7D00ED0}" type="pres">
      <dgm:prSet presAssocID="{CC89EAEC-6C2A-469D-924B-F194E455B0B6}" presName="hierRoot1" presStyleCnt="0">
        <dgm:presLayoutVars>
          <dgm:hierBranch val="init"/>
        </dgm:presLayoutVars>
      </dgm:prSet>
      <dgm:spPr/>
    </dgm:pt>
    <dgm:pt modelId="{3F6773CD-C2B0-4FFC-90AB-302394B95849}" type="pres">
      <dgm:prSet presAssocID="{CC89EAEC-6C2A-469D-924B-F194E455B0B6}" presName="rootComposite1" presStyleCnt="0"/>
      <dgm:spPr/>
    </dgm:pt>
    <dgm:pt modelId="{BE529FFB-BBFC-45F5-857E-B4D736E8F078}" type="pres">
      <dgm:prSet presAssocID="{CC89EAEC-6C2A-469D-924B-F194E455B0B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3EC6E6-280B-4E3C-8352-5D580971D88B}" type="pres">
      <dgm:prSet presAssocID="{CC89EAEC-6C2A-469D-924B-F194E455B0B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08F2CC0-2A0A-4E1F-B6AE-D452B3CCA213}" type="pres">
      <dgm:prSet presAssocID="{CC89EAEC-6C2A-469D-924B-F194E455B0B6}" presName="hierChild2" presStyleCnt="0"/>
      <dgm:spPr/>
    </dgm:pt>
    <dgm:pt modelId="{EE98B60E-4A35-48E8-B05A-5ABD88906C97}" type="pres">
      <dgm:prSet presAssocID="{656AD26A-B795-417F-AEC0-8A091995E5DE}" presName="Name37" presStyleLbl="parChTrans1D2" presStyleIdx="0" presStyleCnt="2"/>
      <dgm:spPr/>
      <dgm:t>
        <a:bodyPr/>
        <a:lstStyle/>
        <a:p>
          <a:endParaRPr lang="en-US"/>
        </a:p>
      </dgm:t>
    </dgm:pt>
    <dgm:pt modelId="{ADD5D8A4-C1BA-4E35-B9A0-7A7EDD6CBDFD}" type="pres">
      <dgm:prSet presAssocID="{B7D735F7-0504-46E9-B72F-A7A8494749BA}" presName="hierRoot2" presStyleCnt="0">
        <dgm:presLayoutVars>
          <dgm:hierBranch val="init"/>
        </dgm:presLayoutVars>
      </dgm:prSet>
      <dgm:spPr/>
    </dgm:pt>
    <dgm:pt modelId="{2AAA9BD5-3B5A-4A1E-A481-F46F1794C08C}" type="pres">
      <dgm:prSet presAssocID="{B7D735F7-0504-46E9-B72F-A7A8494749BA}" presName="rootComposite" presStyleCnt="0"/>
      <dgm:spPr/>
    </dgm:pt>
    <dgm:pt modelId="{626952C1-36BD-4522-9911-E83925D750AD}" type="pres">
      <dgm:prSet presAssocID="{B7D735F7-0504-46E9-B72F-A7A8494749B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C4292A-1917-4E6F-9A9A-591023C46560}" type="pres">
      <dgm:prSet presAssocID="{B7D735F7-0504-46E9-B72F-A7A8494749BA}" presName="rootConnector" presStyleLbl="node2" presStyleIdx="0" presStyleCnt="2"/>
      <dgm:spPr/>
      <dgm:t>
        <a:bodyPr/>
        <a:lstStyle/>
        <a:p>
          <a:endParaRPr lang="en-US"/>
        </a:p>
      </dgm:t>
    </dgm:pt>
    <dgm:pt modelId="{0B194729-423D-439D-90C7-58E0D8E674BF}" type="pres">
      <dgm:prSet presAssocID="{B7D735F7-0504-46E9-B72F-A7A8494749BA}" presName="hierChild4" presStyleCnt="0"/>
      <dgm:spPr/>
    </dgm:pt>
    <dgm:pt modelId="{7B6E3A57-CBF6-4D8F-B532-C47EEEACF25E}" type="pres">
      <dgm:prSet presAssocID="{2CFD680A-F050-4456-BB67-3B751FE01EAC}" presName="Name37" presStyleLbl="parChTrans1D3" presStyleIdx="0" presStyleCnt="3"/>
      <dgm:spPr/>
      <dgm:t>
        <a:bodyPr/>
        <a:lstStyle/>
        <a:p>
          <a:endParaRPr lang="en-US"/>
        </a:p>
      </dgm:t>
    </dgm:pt>
    <dgm:pt modelId="{5F785E3F-05A5-4B01-939E-B228C7D1D975}" type="pres">
      <dgm:prSet presAssocID="{2F451369-F48E-4C9C-9EDC-DBF1BA2C0343}" presName="hierRoot2" presStyleCnt="0">
        <dgm:presLayoutVars>
          <dgm:hierBranch val="init"/>
        </dgm:presLayoutVars>
      </dgm:prSet>
      <dgm:spPr/>
    </dgm:pt>
    <dgm:pt modelId="{9F875084-3132-49C6-8F7A-401DEBAD096F}" type="pres">
      <dgm:prSet presAssocID="{2F451369-F48E-4C9C-9EDC-DBF1BA2C0343}" presName="rootComposite" presStyleCnt="0"/>
      <dgm:spPr/>
    </dgm:pt>
    <dgm:pt modelId="{878047DE-F580-493E-8E9F-455E206EF339}" type="pres">
      <dgm:prSet presAssocID="{2F451369-F48E-4C9C-9EDC-DBF1BA2C0343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EC8098-6A43-42A6-8C26-A41DEC4AFEA2}" type="pres">
      <dgm:prSet presAssocID="{2F451369-F48E-4C9C-9EDC-DBF1BA2C0343}" presName="rootConnector" presStyleLbl="node3" presStyleIdx="0" presStyleCnt="3"/>
      <dgm:spPr/>
      <dgm:t>
        <a:bodyPr/>
        <a:lstStyle/>
        <a:p>
          <a:endParaRPr lang="en-US"/>
        </a:p>
      </dgm:t>
    </dgm:pt>
    <dgm:pt modelId="{3D437E02-F2F5-4B0C-854A-7C390D0F7D92}" type="pres">
      <dgm:prSet presAssocID="{2F451369-F48E-4C9C-9EDC-DBF1BA2C0343}" presName="hierChild4" presStyleCnt="0"/>
      <dgm:spPr/>
    </dgm:pt>
    <dgm:pt modelId="{0209F4DB-D51D-4EAE-8A59-7A39D5056FFE}" type="pres">
      <dgm:prSet presAssocID="{2F451369-F48E-4C9C-9EDC-DBF1BA2C0343}" presName="hierChild5" presStyleCnt="0"/>
      <dgm:spPr/>
    </dgm:pt>
    <dgm:pt modelId="{D9CD04F4-F0D3-48F6-8C93-EB9F84B845AA}" type="pres">
      <dgm:prSet presAssocID="{C17EE33F-B160-4A7E-B203-A84B57CD4CDA}" presName="Name37" presStyleLbl="parChTrans1D3" presStyleIdx="1" presStyleCnt="3"/>
      <dgm:spPr/>
      <dgm:t>
        <a:bodyPr/>
        <a:lstStyle/>
        <a:p>
          <a:endParaRPr lang="en-US"/>
        </a:p>
      </dgm:t>
    </dgm:pt>
    <dgm:pt modelId="{1252698F-EF19-4465-9A79-242EEDB84EFD}" type="pres">
      <dgm:prSet presAssocID="{6FF8C38C-2747-4315-BDE0-0E5E81212A1D}" presName="hierRoot2" presStyleCnt="0">
        <dgm:presLayoutVars>
          <dgm:hierBranch val="init"/>
        </dgm:presLayoutVars>
      </dgm:prSet>
      <dgm:spPr/>
    </dgm:pt>
    <dgm:pt modelId="{FB4404AF-79C7-4FEE-A086-21D9F19BABD8}" type="pres">
      <dgm:prSet presAssocID="{6FF8C38C-2747-4315-BDE0-0E5E81212A1D}" presName="rootComposite" presStyleCnt="0"/>
      <dgm:spPr/>
    </dgm:pt>
    <dgm:pt modelId="{679021F4-E3B4-49B7-AEC0-1A4E86E79771}" type="pres">
      <dgm:prSet presAssocID="{6FF8C38C-2747-4315-BDE0-0E5E81212A1D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9A52CD-EE6E-4719-8EFA-1707CB8BD388}" type="pres">
      <dgm:prSet presAssocID="{6FF8C38C-2747-4315-BDE0-0E5E81212A1D}" presName="rootConnector" presStyleLbl="node3" presStyleIdx="1" presStyleCnt="3"/>
      <dgm:spPr/>
      <dgm:t>
        <a:bodyPr/>
        <a:lstStyle/>
        <a:p>
          <a:endParaRPr lang="en-US"/>
        </a:p>
      </dgm:t>
    </dgm:pt>
    <dgm:pt modelId="{B868DFBA-AFA1-4127-9A6F-BC0A3AE088FB}" type="pres">
      <dgm:prSet presAssocID="{6FF8C38C-2747-4315-BDE0-0E5E81212A1D}" presName="hierChild4" presStyleCnt="0"/>
      <dgm:spPr/>
    </dgm:pt>
    <dgm:pt modelId="{99B69C5A-9D42-43A8-B540-A73C3459994A}" type="pres">
      <dgm:prSet presAssocID="{6FF8C38C-2747-4315-BDE0-0E5E81212A1D}" presName="hierChild5" presStyleCnt="0"/>
      <dgm:spPr/>
    </dgm:pt>
    <dgm:pt modelId="{5038635A-91B4-4492-945E-60104744797F}" type="pres">
      <dgm:prSet presAssocID="{B7D735F7-0504-46E9-B72F-A7A8494749BA}" presName="hierChild5" presStyleCnt="0"/>
      <dgm:spPr/>
    </dgm:pt>
    <dgm:pt modelId="{A712E05D-B37B-465C-9F64-8B8B4C753D82}" type="pres">
      <dgm:prSet presAssocID="{CE3B5D5F-1908-4A2E-9AD4-794D72514CC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06D8565B-3772-4EE8-8DC2-F04969625F2C}" type="pres">
      <dgm:prSet presAssocID="{BA736CF0-AE4A-40C1-BD4B-0EBFA5D1A59D}" presName="hierRoot2" presStyleCnt="0">
        <dgm:presLayoutVars>
          <dgm:hierBranch val="init"/>
        </dgm:presLayoutVars>
      </dgm:prSet>
      <dgm:spPr/>
    </dgm:pt>
    <dgm:pt modelId="{8DECDB98-F455-4F1D-BFC3-B75ECC783CAB}" type="pres">
      <dgm:prSet presAssocID="{BA736CF0-AE4A-40C1-BD4B-0EBFA5D1A59D}" presName="rootComposite" presStyleCnt="0"/>
      <dgm:spPr/>
    </dgm:pt>
    <dgm:pt modelId="{81A2655C-19D1-4787-8146-1E92477D8FFB}" type="pres">
      <dgm:prSet presAssocID="{BA736CF0-AE4A-40C1-BD4B-0EBFA5D1A59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69EFA6-A383-463A-AE33-2A360518094A}" type="pres">
      <dgm:prSet presAssocID="{BA736CF0-AE4A-40C1-BD4B-0EBFA5D1A59D}" presName="rootConnector" presStyleLbl="node2" presStyleIdx="1" presStyleCnt="2"/>
      <dgm:spPr/>
      <dgm:t>
        <a:bodyPr/>
        <a:lstStyle/>
        <a:p>
          <a:endParaRPr lang="en-US"/>
        </a:p>
      </dgm:t>
    </dgm:pt>
    <dgm:pt modelId="{ADA32C58-BA86-403D-A04C-B85F1E87E541}" type="pres">
      <dgm:prSet presAssocID="{BA736CF0-AE4A-40C1-BD4B-0EBFA5D1A59D}" presName="hierChild4" presStyleCnt="0"/>
      <dgm:spPr/>
    </dgm:pt>
    <dgm:pt modelId="{FAC5AFC2-6415-4788-B424-905D45596FBB}" type="pres">
      <dgm:prSet presAssocID="{6E8B4715-FF03-4866-8EFE-AE20AD75435B}" presName="Name37" presStyleLbl="parChTrans1D3" presStyleIdx="2" presStyleCnt="3"/>
      <dgm:spPr/>
      <dgm:t>
        <a:bodyPr/>
        <a:lstStyle/>
        <a:p>
          <a:endParaRPr lang="en-US"/>
        </a:p>
      </dgm:t>
    </dgm:pt>
    <dgm:pt modelId="{B92CA262-3FAF-4189-AACC-069678FB4A05}" type="pres">
      <dgm:prSet presAssocID="{47C455D6-74E5-4197-AA22-05AED631CA02}" presName="hierRoot2" presStyleCnt="0">
        <dgm:presLayoutVars>
          <dgm:hierBranch val="init"/>
        </dgm:presLayoutVars>
      </dgm:prSet>
      <dgm:spPr/>
    </dgm:pt>
    <dgm:pt modelId="{F9CB58E5-E11B-4675-8055-3630DEF0A4AF}" type="pres">
      <dgm:prSet presAssocID="{47C455D6-74E5-4197-AA22-05AED631CA02}" presName="rootComposite" presStyleCnt="0"/>
      <dgm:spPr/>
    </dgm:pt>
    <dgm:pt modelId="{4407B37E-F835-4729-AEAA-16161860AFE8}" type="pres">
      <dgm:prSet presAssocID="{47C455D6-74E5-4197-AA22-05AED631CA02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9022F2-FC78-4713-B662-DF7E7437EC4F}" type="pres">
      <dgm:prSet presAssocID="{47C455D6-74E5-4197-AA22-05AED631CA02}" presName="rootConnector" presStyleLbl="node3" presStyleIdx="2" presStyleCnt="3"/>
      <dgm:spPr/>
      <dgm:t>
        <a:bodyPr/>
        <a:lstStyle/>
        <a:p>
          <a:endParaRPr lang="en-US"/>
        </a:p>
      </dgm:t>
    </dgm:pt>
    <dgm:pt modelId="{6DA9BCD7-7F26-4414-B53C-022D68CB0503}" type="pres">
      <dgm:prSet presAssocID="{47C455D6-74E5-4197-AA22-05AED631CA02}" presName="hierChild4" presStyleCnt="0"/>
      <dgm:spPr/>
    </dgm:pt>
    <dgm:pt modelId="{0DBB5019-F90C-4260-9496-1AFBA4D473E8}" type="pres">
      <dgm:prSet presAssocID="{16E4ACF4-E7D2-4E34-80C4-C6DEF69472D3}" presName="Name37" presStyleLbl="parChTrans1D4" presStyleIdx="0" presStyleCnt="3"/>
      <dgm:spPr/>
      <dgm:t>
        <a:bodyPr/>
        <a:lstStyle/>
        <a:p>
          <a:endParaRPr lang="en-US"/>
        </a:p>
      </dgm:t>
    </dgm:pt>
    <dgm:pt modelId="{FA52567E-9278-4C56-9EF8-4692D52B5CBC}" type="pres">
      <dgm:prSet presAssocID="{13E9EBE8-FE06-4109-B679-5415E429A723}" presName="hierRoot2" presStyleCnt="0">
        <dgm:presLayoutVars>
          <dgm:hierBranch val="init"/>
        </dgm:presLayoutVars>
      </dgm:prSet>
      <dgm:spPr/>
    </dgm:pt>
    <dgm:pt modelId="{759A2596-E66B-4C98-A5BE-F5659099377C}" type="pres">
      <dgm:prSet presAssocID="{13E9EBE8-FE06-4109-B679-5415E429A723}" presName="rootComposite" presStyleCnt="0"/>
      <dgm:spPr/>
    </dgm:pt>
    <dgm:pt modelId="{1C6F3E9D-35C1-43A5-A46C-539877CBB8D8}" type="pres">
      <dgm:prSet presAssocID="{13E9EBE8-FE06-4109-B679-5415E429A723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065B23-B494-4849-8E78-5D2FC6A654DD}" type="pres">
      <dgm:prSet presAssocID="{13E9EBE8-FE06-4109-B679-5415E429A723}" presName="rootConnector" presStyleLbl="node4" presStyleIdx="0" presStyleCnt="3"/>
      <dgm:spPr/>
      <dgm:t>
        <a:bodyPr/>
        <a:lstStyle/>
        <a:p>
          <a:endParaRPr lang="en-US"/>
        </a:p>
      </dgm:t>
    </dgm:pt>
    <dgm:pt modelId="{AFD0F339-56CF-45A3-B9BA-DAA70367C7F6}" type="pres">
      <dgm:prSet presAssocID="{13E9EBE8-FE06-4109-B679-5415E429A723}" presName="hierChild4" presStyleCnt="0"/>
      <dgm:spPr/>
    </dgm:pt>
    <dgm:pt modelId="{90DBC0A0-CD2E-435F-A0C2-D94D480952FA}" type="pres">
      <dgm:prSet presAssocID="{13E9EBE8-FE06-4109-B679-5415E429A723}" presName="hierChild5" presStyleCnt="0"/>
      <dgm:spPr/>
    </dgm:pt>
    <dgm:pt modelId="{BAB7246E-9022-4A8A-BDDD-62D0332BA975}" type="pres">
      <dgm:prSet presAssocID="{99C2E531-D7ED-4F0D-8BF5-D375D3D3F213}" presName="Name37" presStyleLbl="parChTrans1D4" presStyleIdx="1" presStyleCnt="3"/>
      <dgm:spPr/>
      <dgm:t>
        <a:bodyPr/>
        <a:lstStyle/>
        <a:p>
          <a:endParaRPr lang="en-US"/>
        </a:p>
      </dgm:t>
    </dgm:pt>
    <dgm:pt modelId="{36C710F4-F3E6-4DFB-9463-BAB8200EB41A}" type="pres">
      <dgm:prSet presAssocID="{E7010A58-5502-4F48-8E60-63CFC0677B6A}" presName="hierRoot2" presStyleCnt="0">
        <dgm:presLayoutVars>
          <dgm:hierBranch val="init"/>
        </dgm:presLayoutVars>
      </dgm:prSet>
      <dgm:spPr/>
    </dgm:pt>
    <dgm:pt modelId="{55D50C1F-B87E-49F9-81CF-70A90727C035}" type="pres">
      <dgm:prSet presAssocID="{E7010A58-5502-4F48-8E60-63CFC0677B6A}" presName="rootComposite" presStyleCnt="0"/>
      <dgm:spPr/>
    </dgm:pt>
    <dgm:pt modelId="{B4829807-D884-41A7-B0D6-216BD9F9652E}" type="pres">
      <dgm:prSet presAssocID="{E7010A58-5502-4F48-8E60-63CFC0677B6A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B08E82-9F1C-4599-A079-31922EEB7B31}" type="pres">
      <dgm:prSet presAssocID="{E7010A58-5502-4F48-8E60-63CFC0677B6A}" presName="rootConnector" presStyleLbl="node4" presStyleIdx="1" presStyleCnt="3"/>
      <dgm:spPr/>
      <dgm:t>
        <a:bodyPr/>
        <a:lstStyle/>
        <a:p>
          <a:endParaRPr lang="en-US"/>
        </a:p>
      </dgm:t>
    </dgm:pt>
    <dgm:pt modelId="{5564F714-201E-4FE1-B3A1-7D771A93D2D1}" type="pres">
      <dgm:prSet presAssocID="{E7010A58-5502-4F48-8E60-63CFC0677B6A}" presName="hierChild4" presStyleCnt="0"/>
      <dgm:spPr/>
    </dgm:pt>
    <dgm:pt modelId="{C53C60E2-04F7-437D-B2AE-4C57613044A6}" type="pres">
      <dgm:prSet presAssocID="{E7010A58-5502-4F48-8E60-63CFC0677B6A}" presName="hierChild5" presStyleCnt="0"/>
      <dgm:spPr/>
    </dgm:pt>
    <dgm:pt modelId="{0AE38B3B-5083-4B2D-98E9-E3D3A5202070}" type="pres">
      <dgm:prSet presAssocID="{7C91B3D0-F8E4-4AD6-A3EE-964F7B12104D}" presName="Name37" presStyleLbl="parChTrans1D4" presStyleIdx="2" presStyleCnt="3"/>
      <dgm:spPr/>
      <dgm:t>
        <a:bodyPr/>
        <a:lstStyle/>
        <a:p>
          <a:endParaRPr lang="en-US"/>
        </a:p>
      </dgm:t>
    </dgm:pt>
    <dgm:pt modelId="{869E2FA7-4B35-4E4B-B40F-6F15A5EC7EAF}" type="pres">
      <dgm:prSet presAssocID="{EE918286-0437-48F9-9015-FF5374C5682B}" presName="hierRoot2" presStyleCnt="0">
        <dgm:presLayoutVars>
          <dgm:hierBranch val="init"/>
        </dgm:presLayoutVars>
      </dgm:prSet>
      <dgm:spPr/>
    </dgm:pt>
    <dgm:pt modelId="{00552BB8-0B57-4A95-A48D-6F901118C925}" type="pres">
      <dgm:prSet presAssocID="{EE918286-0437-48F9-9015-FF5374C5682B}" presName="rootComposite" presStyleCnt="0"/>
      <dgm:spPr/>
    </dgm:pt>
    <dgm:pt modelId="{41EC5716-2AC2-4E43-A23B-9C318430DF63}" type="pres">
      <dgm:prSet presAssocID="{EE918286-0437-48F9-9015-FF5374C5682B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56555A-A017-48F7-8BC5-35B90175C60A}" type="pres">
      <dgm:prSet presAssocID="{EE918286-0437-48F9-9015-FF5374C5682B}" presName="rootConnector" presStyleLbl="node4" presStyleIdx="2" presStyleCnt="3"/>
      <dgm:spPr/>
      <dgm:t>
        <a:bodyPr/>
        <a:lstStyle/>
        <a:p>
          <a:endParaRPr lang="en-US"/>
        </a:p>
      </dgm:t>
    </dgm:pt>
    <dgm:pt modelId="{70FB35C0-727B-4DBD-A726-7295738D43FF}" type="pres">
      <dgm:prSet presAssocID="{EE918286-0437-48F9-9015-FF5374C5682B}" presName="hierChild4" presStyleCnt="0"/>
      <dgm:spPr/>
    </dgm:pt>
    <dgm:pt modelId="{14C0D1CF-DBBA-435E-8E30-83EE85530D73}" type="pres">
      <dgm:prSet presAssocID="{EE918286-0437-48F9-9015-FF5374C5682B}" presName="hierChild5" presStyleCnt="0"/>
      <dgm:spPr/>
    </dgm:pt>
    <dgm:pt modelId="{4289E916-4D12-44EC-82B9-24FCC199D778}" type="pres">
      <dgm:prSet presAssocID="{47C455D6-74E5-4197-AA22-05AED631CA02}" presName="hierChild5" presStyleCnt="0"/>
      <dgm:spPr/>
    </dgm:pt>
    <dgm:pt modelId="{A93750A9-50F7-4159-9C84-8CCADDCF6033}" type="pres">
      <dgm:prSet presAssocID="{BA736CF0-AE4A-40C1-BD4B-0EBFA5D1A59D}" presName="hierChild5" presStyleCnt="0"/>
      <dgm:spPr/>
    </dgm:pt>
    <dgm:pt modelId="{D4019AB9-C0BE-40EE-B3EF-C3997329BC41}" type="pres">
      <dgm:prSet presAssocID="{CC89EAEC-6C2A-469D-924B-F194E455B0B6}" presName="hierChild3" presStyleCnt="0"/>
      <dgm:spPr/>
    </dgm:pt>
  </dgm:ptLst>
  <dgm:cxnLst>
    <dgm:cxn modelId="{B24139C8-D390-4369-9CAC-8A806FCD80C2}" type="presOf" srcId="{B7D735F7-0504-46E9-B72F-A7A8494749BA}" destId="{626952C1-36BD-4522-9911-E83925D750AD}" srcOrd="0" destOrd="0" presId="urn:microsoft.com/office/officeart/2005/8/layout/orgChart1"/>
    <dgm:cxn modelId="{8819C89F-8147-4B7D-8DDD-24C9FB7896EB}" type="presOf" srcId="{13E9EBE8-FE06-4109-B679-5415E429A723}" destId="{1C6F3E9D-35C1-43A5-A46C-539877CBB8D8}" srcOrd="0" destOrd="0" presId="urn:microsoft.com/office/officeart/2005/8/layout/orgChart1"/>
    <dgm:cxn modelId="{4F305561-A18F-43A3-8FF8-7929876665E4}" type="presOf" srcId="{47C455D6-74E5-4197-AA22-05AED631CA02}" destId="{4407B37E-F835-4729-AEAA-16161860AFE8}" srcOrd="0" destOrd="0" presId="urn:microsoft.com/office/officeart/2005/8/layout/orgChart1"/>
    <dgm:cxn modelId="{0504E517-8895-4AB5-9178-12933DC78F5F}" type="presOf" srcId="{99C2E531-D7ED-4F0D-8BF5-D375D3D3F213}" destId="{BAB7246E-9022-4A8A-BDDD-62D0332BA975}" srcOrd="0" destOrd="0" presId="urn:microsoft.com/office/officeart/2005/8/layout/orgChart1"/>
    <dgm:cxn modelId="{21E31354-5A5F-4EC9-8F68-4CBD9315CD3B}" type="presOf" srcId="{B7D735F7-0504-46E9-B72F-A7A8494749BA}" destId="{24C4292A-1917-4E6F-9A9A-591023C46560}" srcOrd="1" destOrd="0" presId="urn:microsoft.com/office/officeart/2005/8/layout/orgChart1"/>
    <dgm:cxn modelId="{37D359DC-7E2F-456A-ADF1-622679AD4400}" type="presOf" srcId="{CE3B5D5F-1908-4A2E-9AD4-794D72514CCE}" destId="{A712E05D-B37B-465C-9F64-8B8B4C753D82}" srcOrd="0" destOrd="0" presId="urn:microsoft.com/office/officeart/2005/8/layout/orgChart1"/>
    <dgm:cxn modelId="{E912D1AC-6D70-41F7-92E4-636F9F4E414A}" type="presOf" srcId="{BE86A893-E21E-4402-B9BD-275C8C772CA1}" destId="{445151A7-8621-4897-AC04-761937AAF7A6}" srcOrd="0" destOrd="0" presId="urn:microsoft.com/office/officeart/2005/8/layout/orgChart1"/>
    <dgm:cxn modelId="{2DD63ACF-3492-44D9-99BD-382D391E2C7A}" type="presOf" srcId="{13E9EBE8-FE06-4109-B679-5415E429A723}" destId="{51065B23-B494-4849-8E78-5D2FC6A654DD}" srcOrd="1" destOrd="0" presId="urn:microsoft.com/office/officeart/2005/8/layout/orgChart1"/>
    <dgm:cxn modelId="{E0ED40C0-D3F1-45D3-A402-F164B28168FB}" type="presOf" srcId="{E7010A58-5502-4F48-8E60-63CFC0677B6A}" destId="{B4829807-D884-41A7-B0D6-216BD9F9652E}" srcOrd="0" destOrd="0" presId="urn:microsoft.com/office/officeart/2005/8/layout/orgChart1"/>
    <dgm:cxn modelId="{1BE7BD4A-3D28-4E07-A2AA-732F116D15A8}" type="presOf" srcId="{6E8B4715-FF03-4866-8EFE-AE20AD75435B}" destId="{FAC5AFC2-6415-4788-B424-905D45596FBB}" srcOrd="0" destOrd="0" presId="urn:microsoft.com/office/officeart/2005/8/layout/orgChart1"/>
    <dgm:cxn modelId="{632B4CC2-6E43-4337-B602-B487D1C400A3}" type="presOf" srcId="{6FF8C38C-2747-4315-BDE0-0E5E81212A1D}" destId="{4E9A52CD-EE6E-4719-8EFA-1707CB8BD388}" srcOrd="1" destOrd="0" presId="urn:microsoft.com/office/officeart/2005/8/layout/orgChart1"/>
    <dgm:cxn modelId="{3AEAF8FB-64A7-423C-9963-501E9EBD80E4}" srcId="{47C455D6-74E5-4197-AA22-05AED631CA02}" destId="{E7010A58-5502-4F48-8E60-63CFC0677B6A}" srcOrd="1" destOrd="0" parTransId="{99C2E531-D7ED-4F0D-8BF5-D375D3D3F213}" sibTransId="{9C6757F9-876E-455B-B5D6-A6EA6818BB6A}"/>
    <dgm:cxn modelId="{284BB5FF-C163-444F-9F2A-835E73C958C1}" srcId="{CC89EAEC-6C2A-469D-924B-F194E455B0B6}" destId="{BA736CF0-AE4A-40C1-BD4B-0EBFA5D1A59D}" srcOrd="1" destOrd="0" parTransId="{CE3B5D5F-1908-4A2E-9AD4-794D72514CCE}" sibTransId="{28CE8AE8-2033-4B35-A39A-343EB96E28B7}"/>
    <dgm:cxn modelId="{9F1B6010-1FAF-4F4A-9AC7-285341FF9D04}" type="presOf" srcId="{6FF8C38C-2747-4315-BDE0-0E5E81212A1D}" destId="{679021F4-E3B4-49B7-AEC0-1A4E86E79771}" srcOrd="0" destOrd="0" presId="urn:microsoft.com/office/officeart/2005/8/layout/orgChart1"/>
    <dgm:cxn modelId="{1E30957F-1D77-4760-9EC3-56A3E84829C5}" type="presOf" srcId="{7C91B3D0-F8E4-4AD6-A3EE-964F7B12104D}" destId="{0AE38B3B-5083-4B2D-98E9-E3D3A5202070}" srcOrd="0" destOrd="0" presId="urn:microsoft.com/office/officeart/2005/8/layout/orgChart1"/>
    <dgm:cxn modelId="{779B0578-686E-40D2-B462-3A97F11B9EFF}" type="presOf" srcId="{2CFD680A-F050-4456-BB67-3B751FE01EAC}" destId="{7B6E3A57-CBF6-4D8F-B532-C47EEEACF25E}" srcOrd="0" destOrd="0" presId="urn:microsoft.com/office/officeart/2005/8/layout/orgChart1"/>
    <dgm:cxn modelId="{EA5DF487-ACB1-49CB-AB67-6CCEDA654797}" srcId="{BA736CF0-AE4A-40C1-BD4B-0EBFA5D1A59D}" destId="{47C455D6-74E5-4197-AA22-05AED631CA02}" srcOrd="0" destOrd="0" parTransId="{6E8B4715-FF03-4866-8EFE-AE20AD75435B}" sibTransId="{EE6E39E8-2AC9-4559-A2C4-613421704F67}"/>
    <dgm:cxn modelId="{969C2106-B6C0-4A72-9AB5-8D84B521B509}" type="presOf" srcId="{16E4ACF4-E7D2-4E34-80C4-C6DEF69472D3}" destId="{0DBB5019-F90C-4260-9496-1AFBA4D473E8}" srcOrd="0" destOrd="0" presId="urn:microsoft.com/office/officeart/2005/8/layout/orgChart1"/>
    <dgm:cxn modelId="{81D05069-3C98-46BE-BCBE-3A9F5481A44A}" type="presOf" srcId="{CC89EAEC-6C2A-469D-924B-F194E455B0B6}" destId="{BE529FFB-BBFC-45F5-857E-B4D736E8F078}" srcOrd="0" destOrd="0" presId="urn:microsoft.com/office/officeart/2005/8/layout/orgChart1"/>
    <dgm:cxn modelId="{AEF1C391-68E9-42A7-8408-E26B4AD5E0B1}" srcId="{CC89EAEC-6C2A-469D-924B-F194E455B0B6}" destId="{B7D735F7-0504-46E9-B72F-A7A8494749BA}" srcOrd="0" destOrd="0" parTransId="{656AD26A-B795-417F-AEC0-8A091995E5DE}" sibTransId="{1E6FD4F7-1CB4-4A0B-B208-EF2AFF60ABBC}"/>
    <dgm:cxn modelId="{B7C79E4A-7896-4002-8704-D046115CE1CF}" type="presOf" srcId="{2F451369-F48E-4C9C-9EDC-DBF1BA2C0343}" destId="{EAEC8098-6A43-42A6-8C26-A41DEC4AFEA2}" srcOrd="1" destOrd="0" presId="urn:microsoft.com/office/officeart/2005/8/layout/orgChart1"/>
    <dgm:cxn modelId="{02F1DD6A-EB5D-483D-BB6E-3B94505AC36E}" type="presOf" srcId="{2F451369-F48E-4C9C-9EDC-DBF1BA2C0343}" destId="{878047DE-F580-493E-8E9F-455E206EF339}" srcOrd="0" destOrd="0" presId="urn:microsoft.com/office/officeart/2005/8/layout/orgChart1"/>
    <dgm:cxn modelId="{6429515B-9004-4553-A42C-CE1BCF1FE834}" srcId="{B7D735F7-0504-46E9-B72F-A7A8494749BA}" destId="{2F451369-F48E-4C9C-9EDC-DBF1BA2C0343}" srcOrd="0" destOrd="0" parTransId="{2CFD680A-F050-4456-BB67-3B751FE01EAC}" sibTransId="{7E807B11-61BB-476C-92BE-9CC56BC4033F}"/>
    <dgm:cxn modelId="{74DBFE60-79B6-41C6-A1B5-254D3E6397B4}" srcId="{47C455D6-74E5-4197-AA22-05AED631CA02}" destId="{EE918286-0437-48F9-9015-FF5374C5682B}" srcOrd="2" destOrd="0" parTransId="{7C91B3D0-F8E4-4AD6-A3EE-964F7B12104D}" sibTransId="{8AE00398-6722-4F74-828A-E332F6E9FCF0}"/>
    <dgm:cxn modelId="{1ED4E88E-7603-482D-91E2-61FBC465805A}" type="presOf" srcId="{C17EE33F-B160-4A7E-B203-A84B57CD4CDA}" destId="{D9CD04F4-F0D3-48F6-8C93-EB9F84B845AA}" srcOrd="0" destOrd="0" presId="urn:microsoft.com/office/officeart/2005/8/layout/orgChart1"/>
    <dgm:cxn modelId="{2F5E8752-0892-41DF-8C69-79CA0493D6B5}" type="presOf" srcId="{47C455D6-74E5-4197-AA22-05AED631CA02}" destId="{399022F2-FC78-4713-B662-DF7E7437EC4F}" srcOrd="1" destOrd="0" presId="urn:microsoft.com/office/officeart/2005/8/layout/orgChart1"/>
    <dgm:cxn modelId="{55480B37-34C5-4CE2-AB97-8E25BFB9ADE4}" type="presOf" srcId="{BA736CF0-AE4A-40C1-BD4B-0EBFA5D1A59D}" destId="{AA69EFA6-A383-463A-AE33-2A360518094A}" srcOrd="1" destOrd="0" presId="urn:microsoft.com/office/officeart/2005/8/layout/orgChart1"/>
    <dgm:cxn modelId="{B44E5AA6-0EF4-4A33-B1BD-B5CDE0FC10AC}" type="presOf" srcId="{656AD26A-B795-417F-AEC0-8A091995E5DE}" destId="{EE98B60E-4A35-48E8-B05A-5ABD88906C97}" srcOrd="0" destOrd="0" presId="urn:microsoft.com/office/officeart/2005/8/layout/orgChart1"/>
    <dgm:cxn modelId="{9EED7261-19BF-4B0C-A652-2BE64884B073}" type="presOf" srcId="{BA736CF0-AE4A-40C1-BD4B-0EBFA5D1A59D}" destId="{81A2655C-19D1-4787-8146-1E92477D8FFB}" srcOrd="0" destOrd="0" presId="urn:microsoft.com/office/officeart/2005/8/layout/orgChart1"/>
    <dgm:cxn modelId="{5D9230C0-F055-4E13-B2A2-79624019B565}" srcId="{BE86A893-E21E-4402-B9BD-275C8C772CA1}" destId="{CC89EAEC-6C2A-469D-924B-F194E455B0B6}" srcOrd="0" destOrd="0" parTransId="{44FADBD0-7E44-4E06-9211-27BC1B8D2465}" sibTransId="{A9FAA45B-E6A3-4293-AC44-DA667DED98E6}"/>
    <dgm:cxn modelId="{4CCEBA9F-F0B3-4F95-8B91-4A5A7DECAC4F}" type="presOf" srcId="{CC89EAEC-6C2A-469D-924B-F194E455B0B6}" destId="{263EC6E6-280B-4E3C-8352-5D580971D88B}" srcOrd="1" destOrd="0" presId="urn:microsoft.com/office/officeart/2005/8/layout/orgChart1"/>
    <dgm:cxn modelId="{AC634351-E8FF-478B-9A64-751F87DA4E6C}" type="presOf" srcId="{EE918286-0437-48F9-9015-FF5374C5682B}" destId="{41EC5716-2AC2-4E43-A23B-9C318430DF63}" srcOrd="0" destOrd="0" presId="urn:microsoft.com/office/officeart/2005/8/layout/orgChart1"/>
    <dgm:cxn modelId="{A81342B5-046A-4237-9147-CEC4A7E7DB63}" type="presOf" srcId="{EE918286-0437-48F9-9015-FF5374C5682B}" destId="{1856555A-A017-48F7-8BC5-35B90175C60A}" srcOrd="1" destOrd="0" presId="urn:microsoft.com/office/officeart/2005/8/layout/orgChart1"/>
    <dgm:cxn modelId="{C6207356-B06D-4C2E-B354-E159756F0E5D}" srcId="{47C455D6-74E5-4197-AA22-05AED631CA02}" destId="{13E9EBE8-FE06-4109-B679-5415E429A723}" srcOrd="0" destOrd="0" parTransId="{16E4ACF4-E7D2-4E34-80C4-C6DEF69472D3}" sibTransId="{8FFD996B-2C62-43E8-94FE-2B617EBA66E4}"/>
    <dgm:cxn modelId="{58D65F33-31E9-44A8-B7A3-97E8B7423D90}" srcId="{B7D735F7-0504-46E9-B72F-A7A8494749BA}" destId="{6FF8C38C-2747-4315-BDE0-0E5E81212A1D}" srcOrd="1" destOrd="0" parTransId="{C17EE33F-B160-4A7E-B203-A84B57CD4CDA}" sibTransId="{970AA83E-99AD-4754-8A0E-D3B126603ECF}"/>
    <dgm:cxn modelId="{73D1B286-34AA-400B-A79E-61EA2739461A}" type="presOf" srcId="{E7010A58-5502-4F48-8E60-63CFC0677B6A}" destId="{75B08E82-9F1C-4599-A079-31922EEB7B31}" srcOrd="1" destOrd="0" presId="urn:microsoft.com/office/officeart/2005/8/layout/orgChart1"/>
    <dgm:cxn modelId="{223BD788-A7A5-4F54-A888-CBD2EA5F37C0}" type="presParOf" srcId="{445151A7-8621-4897-AC04-761937AAF7A6}" destId="{21B444F6-F1BF-4417-90BA-D9D5C7D00ED0}" srcOrd="0" destOrd="0" presId="urn:microsoft.com/office/officeart/2005/8/layout/orgChart1"/>
    <dgm:cxn modelId="{90292FE3-CCB0-4DF2-86AC-3DC7FB893CC2}" type="presParOf" srcId="{21B444F6-F1BF-4417-90BA-D9D5C7D00ED0}" destId="{3F6773CD-C2B0-4FFC-90AB-302394B95849}" srcOrd="0" destOrd="0" presId="urn:microsoft.com/office/officeart/2005/8/layout/orgChart1"/>
    <dgm:cxn modelId="{34A3990C-8BF0-4065-9D50-B7008CF9A012}" type="presParOf" srcId="{3F6773CD-C2B0-4FFC-90AB-302394B95849}" destId="{BE529FFB-BBFC-45F5-857E-B4D736E8F078}" srcOrd="0" destOrd="0" presId="urn:microsoft.com/office/officeart/2005/8/layout/orgChart1"/>
    <dgm:cxn modelId="{CDB62AFE-EC68-459F-A41A-20FD17D8F5FA}" type="presParOf" srcId="{3F6773CD-C2B0-4FFC-90AB-302394B95849}" destId="{263EC6E6-280B-4E3C-8352-5D580971D88B}" srcOrd="1" destOrd="0" presId="urn:microsoft.com/office/officeart/2005/8/layout/orgChart1"/>
    <dgm:cxn modelId="{539B68D2-B53C-4C4C-BCDF-F4C346D1DFA8}" type="presParOf" srcId="{21B444F6-F1BF-4417-90BA-D9D5C7D00ED0}" destId="{408F2CC0-2A0A-4E1F-B6AE-D452B3CCA213}" srcOrd="1" destOrd="0" presId="urn:microsoft.com/office/officeart/2005/8/layout/orgChart1"/>
    <dgm:cxn modelId="{2C0FBCC8-1494-4FC7-ACFE-79C47052C8C8}" type="presParOf" srcId="{408F2CC0-2A0A-4E1F-B6AE-D452B3CCA213}" destId="{EE98B60E-4A35-48E8-B05A-5ABD88906C97}" srcOrd="0" destOrd="0" presId="urn:microsoft.com/office/officeart/2005/8/layout/orgChart1"/>
    <dgm:cxn modelId="{A1F7D627-5E99-44C4-87A7-6DBC77B1AB14}" type="presParOf" srcId="{408F2CC0-2A0A-4E1F-B6AE-D452B3CCA213}" destId="{ADD5D8A4-C1BA-4E35-B9A0-7A7EDD6CBDFD}" srcOrd="1" destOrd="0" presId="urn:microsoft.com/office/officeart/2005/8/layout/orgChart1"/>
    <dgm:cxn modelId="{83A65E4C-3E6A-44DF-AC82-833FC936C493}" type="presParOf" srcId="{ADD5D8A4-C1BA-4E35-B9A0-7A7EDD6CBDFD}" destId="{2AAA9BD5-3B5A-4A1E-A481-F46F1794C08C}" srcOrd="0" destOrd="0" presId="urn:microsoft.com/office/officeart/2005/8/layout/orgChart1"/>
    <dgm:cxn modelId="{9BDB69E1-990A-4BA3-A974-FD8E255E8F9A}" type="presParOf" srcId="{2AAA9BD5-3B5A-4A1E-A481-F46F1794C08C}" destId="{626952C1-36BD-4522-9911-E83925D750AD}" srcOrd="0" destOrd="0" presId="urn:microsoft.com/office/officeart/2005/8/layout/orgChart1"/>
    <dgm:cxn modelId="{A313A76A-2643-4A7A-BDA8-C200EF02FD29}" type="presParOf" srcId="{2AAA9BD5-3B5A-4A1E-A481-F46F1794C08C}" destId="{24C4292A-1917-4E6F-9A9A-591023C46560}" srcOrd="1" destOrd="0" presId="urn:microsoft.com/office/officeart/2005/8/layout/orgChart1"/>
    <dgm:cxn modelId="{422303C8-6274-4D1B-B5A5-0D7B2325CFE1}" type="presParOf" srcId="{ADD5D8A4-C1BA-4E35-B9A0-7A7EDD6CBDFD}" destId="{0B194729-423D-439D-90C7-58E0D8E674BF}" srcOrd="1" destOrd="0" presId="urn:microsoft.com/office/officeart/2005/8/layout/orgChart1"/>
    <dgm:cxn modelId="{62DC6D92-D74B-4B36-8D5A-8AE8FC671DC7}" type="presParOf" srcId="{0B194729-423D-439D-90C7-58E0D8E674BF}" destId="{7B6E3A57-CBF6-4D8F-B532-C47EEEACF25E}" srcOrd="0" destOrd="0" presId="urn:microsoft.com/office/officeart/2005/8/layout/orgChart1"/>
    <dgm:cxn modelId="{67F9017A-198F-4A20-B117-90D61C33904A}" type="presParOf" srcId="{0B194729-423D-439D-90C7-58E0D8E674BF}" destId="{5F785E3F-05A5-4B01-939E-B228C7D1D975}" srcOrd="1" destOrd="0" presId="urn:microsoft.com/office/officeart/2005/8/layout/orgChart1"/>
    <dgm:cxn modelId="{8AD8EB11-6093-480B-B59F-032A1BDF3C61}" type="presParOf" srcId="{5F785E3F-05A5-4B01-939E-B228C7D1D975}" destId="{9F875084-3132-49C6-8F7A-401DEBAD096F}" srcOrd="0" destOrd="0" presId="urn:microsoft.com/office/officeart/2005/8/layout/orgChart1"/>
    <dgm:cxn modelId="{0FEB8EAF-340E-4CB0-AF40-9FC89D7CB0A7}" type="presParOf" srcId="{9F875084-3132-49C6-8F7A-401DEBAD096F}" destId="{878047DE-F580-493E-8E9F-455E206EF339}" srcOrd="0" destOrd="0" presId="urn:microsoft.com/office/officeart/2005/8/layout/orgChart1"/>
    <dgm:cxn modelId="{DD13B3E7-073D-45E5-89C0-FDE2BC66CE32}" type="presParOf" srcId="{9F875084-3132-49C6-8F7A-401DEBAD096F}" destId="{EAEC8098-6A43-42A6-8C26-A41DEC4AFEA2}" srcOrd="1" destOrd="0" presId="urn:microsoft.com/office/officeart/2005/8/layout/orgChart1"/>
    <dgm:cxn modelId="{91FF54CA-C354-4DA4-AA00-ECA6CB6681DE}" type="presParOf" srcId="{5F785E3F-05A5-4B01-939E-B228C7D1D975}" destId="{3D437E02-F2F5-4B0C-854A-7C390D0F7D92}" srcOrd="1" destOrd="0" presId="urn:microsoft.com/office/officeart/2005/8/layout/orgChart1"/>
    <dgm:cxn modelId="{685262B9-C724-43EB-9897-6653230F6289}" type="presParOf" srcId="{5F785E3F-05A5-4B01-939E-B228C7D1D975}" destId="{0209F4DB-D51D-4EAE-8A59-7A39D5056FFE}" srcOrd="2" destOrd="0" presId="urn:microsoft.com/office/officeart/2005/8/layout/orgChart1"/>
    <dgm:cxn modelId="{754BE89D-656A-4E09-9F09-9A83BB49C0F4}" type="presParOf" srcId="{0B194729-423D-439D-90C7-58E0D8E674BF}" destId="{D9CD04F4-F0D3-48F6-8C93-EB9F84B845AA}" srcOrd="2" destOrd="0" presId="urn:microsoft.com/office/officeart/2005/8/layout/orgChart1"/>
    <dgm:cxn modelId="{CFDD3D28-4AF3-47C2-8C5F-B6EFB341C44A}" type="presParOf" srcId="{0B194729-423D-439D-90C7-58E0D8E674BF}" destId="{1252698F-EF19-4465-9A79-242EEDB84EFD}" srcOrd="3" destOrd="0" presId="urn:microsoft.com/office/officeart/2005/8/layout/orgChart1"/>
    <dgm:cxn modelId="{FADEED5E-FA70-4C18-BC80-528BBF02C0B8}" type="presParOf" srcId="{1252698F-EF19-4465-9A79-242EEDB84EFD}" destId="{FB4404AF-79C7-4FEE-A086-21D9F19BABD8}" srcOrd="0" destOrd="0" presId="urn:microsoft.com/office/officeart/2005/8/layout/orgChart1"/>
    <dgm:cxn modelId="{1F571C1C-DDA8-43C9-848E-78CF059874C4}" type="presParOf" srcId="{FB4404AF-79C7-4FEE-A086-21D9F19BABD8}" destId="{679021F4-E3B4-49B7-AEC0-1A4E86E79771}" srcOrd="0" destOrd="0" presId="urn:microsoft.com/office/officeart/2005/8/layout/orgChart1"/>
    <dgm:cxn modelId="{F468FF18-F17E-4AD3-A89E-521608057D23}" type="presParOf" srcId="{FB4404AF-79C7-4FEE-A086-21D9F19BABD8}" destId="{4E9A52CD-EE6E-4719-8EFA-1707CB8BD388}" srcOrd="1" destOrd="0" presId="urn:microsoft.com/office/officeart/2005/8/layout/orgChart1"/>
    <dgm:cxn modelId="{FA4EF182-0FE6-4618-86B1-D8E3FEB43CDB}" type="presParOf" srcId="{1252698F-EF19-4465-9A79-242EEDB84EFD}" destId="{B868DFBA-AFA1-4127-9A6F-BC0A3AE088FB}" srcOrd="1" destOrd="0" presId="urn:microsoft.com/office/officeart/2005/8/layout/orgChart1"/>
    <dgm:cxn modelId="{F350AF4B-309B-4160-82F4-3D80EFB94398}" type="presParOf" srcId="{1252698F-EF19-4465-9A79-242EEDB84EFD}" destId="{99B69C5A-9D42-43A8-B540-A73C3459994A}" srcOrd="2" destOrd="0" presId="urn:microsoft.com/office/officeart/2005/8/layout/orgChart1"/>
    <dgm:cxn modelId="{493FFC64-EBBD-4D9F-8898-BAEFCFF6F12A}" type="presParOf" srcId="{ADD5D8A4-C1BA-4E35-B9A0-7A7EDD6CBDFD}" destId="{5038635A-91B4-4492-945E-60104744797F}" srcOrd="2" destOrd="0" presId="urn:microsoft.com/office/officeart/2005/8/layout/orgChart1"/>
    <dgm:cxn modelId="{D066329C-3D62-4B01-91B6-A86EB8160ADE}" type="presParOf" srcId="{408F2CC0-2A0A-4E1F-B6AE-D452B3CCA213}" destId="{A712E05D-B37B-465C-9F64-8B8B4C753D82}" srcOrd="2" destOrd="0" presId="urn:microsoft.com/office/officeart/2005/8/layout/orgChart1"/>
    <dgm:cxn modelId="{78DDFA96-A258-4F7C-AAC1-E0F1638D9790}" type="presParOf" srcId="{408F2CC0-2A0A-4E1F-B6AE-D452B3CCA213}" destId="{06D8565B-3772-4EE8-8DC2-F04969625F2C}" srcOrd="3" destOrd="0" presId="urn:microsoft.com/office/officeart/2005/8/layout/orgChart1"/>
    <dgm:cxn modelId="{37FD21EC-8E9C-4B96-A304-A9FF0EB893D4}" type="presParOf" srcId="{06D8565B-3772-4EE8-8DC2-F04969625F2C}" destId="{8DECDB98-F455-4F1D-BFC3-B75ECC783CAB}" srcOrd="0" destOrd="0" presId="urn:microsoft.com/office/officeart/2005/8/layout/orgChart1"/>
    <dgm:cxn modelId="{7FC2BE23-8ED6-4963-8DCC-7F7B29E23101}" type="presParOf" srcId="{8DECDB98-F455-4F1D-BFC3-B75ECC783CAB}" destId="{81A2655C-19D1-4787-8146-1E92477D8FFB}" srcOrd="0" destOrd="0" presId="urn:microsoft.com/office/officeart/2005/8/layout/orgChart1"/>
    <dgm:cxn modelId="{F7464D65-E783-45EC-9013-02AB83B58B34}" type="presParOf" srcId="{8DECDB98-F455-4F1D-BFC3-B75ECC783CAB}" destId="{AA69EFA6-A383-463A-AE33-2A360518094A}" srcOrd="1" destOrd="0" presId="urn:microsoft.com/office/officeart/2005/8/layout/orgChart1"/>
    <dgm:cxn modelId="{AE0EAE6E-EA6C-4FCB-A942-4262E3C00E3F}" type="presParOf" srcId="{06D8565B-3772-4EE8-8DC2-F04969625F2C}" destId="{ADA32C58-BA86-403D-A04C-B85F1E87E541}" srcOrd="1" destOrd="0" presId="urn:microsoft.com/office/officeart/2005/8/layout/orgChart1"/>
    <dgm:cxn modelId="{3C69B524-538A-46F7-9EEF-5C90FA0E6A83}" type="presParOf" srcId="{ADA32C58-BA86-403D-A04C-B85F1E87E541}" destId="{FAC5AFC2-6415-4788-B424-905D45596FBB}" srcOrd="0" destOrd="0" presId="urn:microsoft.com/office/officeart/2005/8/layout/orgChart1"/>
    <dgm:cxn modelId="{AA8ECC50-E315-4478-B2AD-A2F98DBDDF5F}" type="presParOf" srcId="{ADA32C58-BA86-403D-A04C-B85F1E87E541}" destId="{B92CA262-3FAF-4189-AACC-069678FB4A05}" srcOrd="1" destOrd="0" presId="urn:microsoft.com/office/officeart/2005/8/layout/orgChart1"/>
    <dgm:cxn modelId="{E5CFAFD4-C806-4BFE-B3AF-C277C582971A}" type="presParOf" srcId="{B92CA262-3FAF-4189-AACC-069678FB4A05}" destId="{F9CB58E5-E11B-4675-8055-3630DEF0A4AF}" srcOrd="0" destOrd="0" presId="urn:microsoft.com/office/officeart/2005/8/layout/orgChart1"/>
    <dgm:cxn modelId="{22CFA6A6-7BC2-4250-8349-9EECB7BC6D0F}" type="presParOf" srcId="{F9CB58E5-E11B-4675-8055-3630DEF0A4AF}" destId="{4407B37E-F835-4729-AEAA-16161860AFE8}" srcOrd="0" destOrd="0" presId="urn:microsoft.com/office/officeart/2005/8/layout/orgChart1"/>
    <dgm:cxn modelId="{8192150D-2BC0-4221-A631-44E6E90EE0C2}" type="presParOf" srcId="{F9CB58E5-E11B-4675-8055-3630DEF0A4AF}" destId="{399022F2-FC78-4713-B662-DF7E7437EC4F}" srcOrd="1" destOrd="0" presId="urn:microsoft.com/office/officeart/2005/8/layout/orgChart1"/>
    <dgm:cxn modelId="{7FD957B3-ACD5-4024-8F3A-2CFE9579DA57}" type="presParOf" srcId="{B92CA262-3FAF-4189-AACC-069678FB4A05}" destId="{6DA9BCD7-7F26-4414-B53C-022D68CB0503}" srcOrd="1" destOrd="0" presId="urn:microsoft.com/office/officeart/2005/8/layout/orgChart1"/>
    <dgm:cxn modelId="{7C3DDE05-BC78-4B13-BF8E-DDF1FB8AB540}" type="presParOf" srcId="{6DA9BCD7-7F26-4414-B53C-022D68CB0503}" destId="{0DBB5019-F90C-4260-9496-1AFBA4D473E8}" srcOrd="0" destOrd="0" presId="urn:microsoft.com/office/officeart/2005/8/layout/orgChart1"/>
    <dgm:cxn modelId="{F99AEFDE-3300-4332-86E9-A7048A00558B}" type="presParOf" srcId="{6DA9BCD7-7F26-4414-B53C-022D68CB0503}" destId="{FA52567E-9278-4C56-9EF8-4692D52B5CBC}" srcOrd="1" destOrd="0" presId="urn:microsoft.com/office/officeart/2005/8/layout/orgChart1"/>
    <dgm:cxn modelId="{883C3A71-6098-4199-BB3C-7276422FA990}" type="presParOf" srcId="{FA52567E-9278-4C56-9EF8-4692D52B5CBC}" destId="{759A2596-E66B-4C98-A5BE-F5659099377C}" srcOrd="0" destOrd="0" presId="urn:microsoft.com/office/officeart/2005/8/layout/orgChart1"/>
    <dgm:cxn modelId="{215C7C88-4C2D-46D8-ADF0-B34F909E91C2}" type="presParOf" srcId="{759A2596-E66B-4C98-A5BE-F5659099377C}" destId="{1C6F3E9D-35C1-43A5-A46C-539877CBB8D8}" srcOrd="0" destOrd="0" presId="urn:microsoft.com/office/officeart/2005/8/layout/orgChart1"/>
    <dgm:cxn modelId="{1FF1E610-1A35-4874-A4CA-97DF0B3BD286}" type="presParOf" srcId="{759A2596-E66B-4C98-A5BE-F5659099377C}" destId="{51065B23-B494-4849-8E78-5D2FC6A654DD}" srcOrd="1" destOrd="0" presId="urn:microsoft.com/office/officeart/2005/8/layout/orgChart1"/>
    <dgm:cxn modelId="{CF300BFB-8C00-4278-8411-CE1C7F572932}" type="presParOf" srcId="{FA52567E-9278-4C56-9EF8-4692D52B5CBC}" destId="{AFD0F339-56CF-45A3-B9BA-DAA70367C7F6}" srcOrd="1" destOrd="0" presId="urn:microsoft.com/office/officeart/2005/8/layout/orgChart1"/>
    <dgm:cxn modelId="{3EE21AA4-EAE6-4807-A382-CA7344EAA96B}" type="presParOf" srcId="{FA52567E-9278-4C56-9EF8-4692D52B5CBC}" destId="{90DBC0A0-CD2E-435F-A0C2-D94D480952FA}" srcOrd="2" destOrd="0" presId="urn:microsoft.com/office/officeart/2005/8/layout/orgChart1"/>
    <dgm:cxn modelId="{D162601C-105C-4664-9294-49C707072E5E}" type="presParOf" srcId="{6DA9BCD7-7F26-4414-B53C-022D68CB0503}" destId="{BAB7246E-9022-4A8A-BDDD-62D0332BA975}" srcOrd="2" destOrd="0" presId="urn:microsoft.com/office/officeart/2005/8/layout/orgChart1"/>
    <dgm:cxn modelId="{7A6A57C8-9738-4077-9EC5-74915D58D451}" type="presParOf" srcId="{6DA9BCD7-7F26-4414-B53C-022D68CB0503}" destId="{36C710F4-F3E6-4DFB-9463-BAB8200EB41A}" srcOrd="3" destOrd="0" presId="urn:microsoft.com/office/officeart/2005/8/layout/orgChart1"/>
    <dgm:cxn modelId="{62F9BCEA-FE98-48B9-ABA4-C7EFD1325A1B}" type="presParOf" srcId="{36C710F4-F3E6-4DFB-9463-BAB8200EB41A}" destId="{55D50C1F-B87E-49F9-81CF-70A90727C035}" srcOrd="0" destOrd="0" presId="urn:microsoft.com/office/officeart/2005/8/layout/orgChart1"/>
    <dgm:cxn modelId="{C6CFF1E1-0974-4155-9BC2-A1654EAA1848}" type="presParOf" srcId="{55D50C1F-B87E-49F9-81CF-70A90727C035}" destId="{B4829807-D884-41A7-B0D6-216BD9F9652E}" srcOrd="0" destOrd="0" presId="urn:microsoft.com/office/officeart/2005/8/layout/orgChart1"/>
    <dgm:cxn modelId="{25E1D2D5-0472-4371-983F-1D28AD9B1A65}" type="presParOf" srcId="{55D50C1F-B87E-49F9-81CF-70A90727C035}" destId="{75B08E82-9F1C-4599-A079-31922EEB7B31}" srcOrd="1" destOrd="0" presId="urn:microsoft.com/office/officeart/2005/8/layout/orgChart1"/>
    <dgm:cxn modelId="{F50E0B0E-21DD-49A1-9416-823C7BF6BFC6}" type="presParOf" srcId="{36C710F4-F3E6-4DFB-9463-BAB8200EB41A}" destId="{5564F714-201E-4FE1-B3A1-7D771A93D2D1}" srcOrd="1" destOrd="0" presId="urn:microsoft.com/office/officeart/2005/8/layout/orgChart1"/>
    <dgm:cxn modelId="{84FB7EF1-F829-410D-A4D9-D24A9D279322}" type="presParOf" srcId="{36C710F4-F3E6-4DFB-9463-BAB8200EB41A}" destId="{C53C60E2-04F7-437D-B2AE-4C57613044A6}" srcOrd="2" destOrd="0" presId="urn:microsoft.com/office/officeart/2005/8/layout/orgChart1"/>
    <dgm:cxn modelId="{D1C3D007-4912-4443-8A91-C544B8ABFF76}" type="presParOf" srcId="{6DA9BCD7-7F26-4414-B53C-022D68CB0503}" destId="{0AE38B3B-5083-4B2D-98E9-E3D3A5202070}" srcOrd="4" destOrd="0" presId="urn:microsoft.com/office/officeart/2005/8/layout/orgChart1"/>
    <dgm:cxn modelId="{209C4F94-AEB7-441C-B6FD-54A698F2ACCF}" type="presParOf" srcId="{6DA9BCD7-7F26-4414-B53C-022D68CB0503}" destId="{869E2FA7-4B35-4E4B-B40F-6F15A5EC7EAF}" srcOrd="5" destOrd="0" presId="urn:microsoft.com/office/officeart/2005/8/layout/orgChart1"/>
    <dgm:cxn modelId="{B372F0AF-9953-40CF-8E56-EE0D0CAD778E}" type="presParOf" srcId="{869E2FA7-4B35-4E4B-B40F-6F15A5EC7EAF}" destId="{00552BB8-0B57-4A95-A48D-6F901118C925}" srcOrd="0" destOrd="0" presId="urn:microsoft.com/office/officeart/2005/8/layout/orgChart1"/>
    <dgm:cxn modelId="{BA7C1D39-5804-40C6-A515-BD6117856037}" type="presParOf" srcId="{00552BB8-0B57-4A95-A48D-6F901118C925}" destId="{41EC5716-2AC2-4E43-A23B-9C318430DF63}" srcOrd="0" destOrd="0" presId="urn:microsoft.com/office/officeart/2005/8/layout/orgChart1"/>
    <dgm:cxn modelId="{EC1360F2-7EAE-48D9-BF66-0E33CF32EB31}" type="presParOf" srcId="{00552BB8-0B57-4A95-A48D-6F901118C925}" destId="{1856555A-A017-48F7-8BC5-35B90175C60A}" srcOrd="1" destOrd="0" presId="urn:microsoft.com/office/officeart/2005/8/layout/orgChart1"/>
    <dgm:cxn modelId="{186BBB27-BE87-414C-AAD0-193E7EBCCD18}" type="presParOf" srcId="{869E2FA7-4B35-4E4B-B40F-6F15A5EC7EAF}" destId="{70FB35C0-727B-4DBD-A726-7295738D43FF}" srcOrd="1" destOrd="0" presId="urn:microsoft.com/office/officeart/2005/8/layout/orgChart1"/>
    <dgm:cxn modelId="{99326F3D-6682-4788-ACE6-247C523CC31A}" type="presParOf" srcId="{869E2FA7-4B35-4E4B-B40F-6F15A5EC7EAF}" destId="{14C0D1CF-DBBA-435E-8E30-83EE85530D73}" srcOrd="2" destOrd="0" presId="urn:microsoft.com/office/officeart/2005/8/layout/orgChart1"/>
    <dgm:cxn modelId="{44D462BD-346F-47AD-BE6D-A6DC8A028703}" type="presParOf" srcId="{B92CA262-3FAF-4189-AACC-069678FB4A05}" destId="{4289E916-4D12-44EC-82B9-24FCC199D778}" srcOrd="2" destOrd="0" presId="urn:microsoft.com/office/officeart/2005/8/layout/orgChart1"/>
    <dgm:cxn modelId="{3C43DF9A-A1E1-4C6F-97BA-E72B17FDF846}" type="presParOf" srcId="{06D8565B-3772-4EE8-8DC2-F04969625F2C}" destId="{A93750A9-50F7-4159-9C84-8CCADDCF6033}" srcOrd="2" destOrd="0" presId="urn:microsoft.com/office/officeart/2005/8/layout/orgChart1"/>
    <dgm:cxn modelId="{B8B9F0A6-281B-4508-8AA6-69E5D9881D49}" type="presParOf" srcId="{21B444F6-F1BF-4417-90BA-D9D5C7D00ED0}" destId="{D4019AB9-C0BE-40EE-B3EF-C3997329BC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86A893-E21E-4402-B9BD-275C8C772CA1}" type="doc">
      <dgm:prSet loTypeId="urn:microsoft.com/office/officeart/2005/8/layout/orgChart1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63DDE605-1825-480A-B758-8F9426F8EF4B}">
      <dgm:prSet phldrT="[Text]"/>
      <dgm:spPr/>
      <dgm:t>
        <a:bodyPr/>
        <a:lstStyle/>
        <a:p>
          <a:r>
            <a:rPr lang="en-US" dirty="0" smtClean="0"/>
            <a:t>Effort</a:t>
          </a:r>
          <a:endParaRPr lang="en-US" dirty="0"/>
        </a:p>
      </dgm:t>
    </dgm:pt>
    <dgm:pt modelId="{375F62F2-2433-459D-A9D7-A57F811D425B}" type="parTrans" cxnId="{02E544A3-ABB6-4766-B3E6-4EE7063CE192}">
      <dgm:prSet/>
      <dgm:spPr/>
      <dgm:t>
        <a:bodyPr/>
        <a:lstStyle/>
        <a:p>
          <a:endParaRPr lang="en-US"/>
        </a:p>
      </dgm:t>
    </dgm:pt>
    <dgm:pt modelId="{447E5268-97C2-4EB4-9D80-9401501A7488}" type="sibTrans" cxnId="{02E544A3-ABB6-4766-B3E6-4EE7063CE192}">
      <dgm:prSet/>
      <dgm:spPr/>
      <dgm:t>
        <a:bodyPr/>
        <a:lstStyle/>
        <a:p>
          <a:endParaRPr lang="en-US"/>
        </a:p>
      </dgm:t>
    </dgm:pt>
    <dgm:pt modelId="{B74EF4E9-B6A4-492E-BE4C-A63058D24B60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Quantity</a:t>
          </a:r>
          <a:endParaRPr lang="en-US" dirty="0"/>
        </a:p>
      </dgm:t>
    </dgm:pt>
    <dgm:pt modelId="{0B4C1756-2292-4869-82DA-1D755D3903C2}" type="parTrans" cxnId="{99EA3221-8919-4021-86E1-3AC3BA57C584}">
      <dgm:prSet/>
      <dgm:spPr/>
      <dgm:t>
        <a:bodyPr/>
        <a:lstStyle/>
        <a:p>
          <a:endParaRPr lang="en-US"/>
        </a:p>
      </dgm:t>
    </dgm:pt>
    <dgm:pt modelId="{38795F02-7AF4-4ECF-9D61-DB42CA6472DF}" type="sibTrans" cxnId="{99EA3221-8919-4021-86E1-3AC3BA57C584}">
      <dgm:prSet/>
      <dgm:spPr/>
      <dgm:t>
        <a:bodyPr/>
        <a:lstStyle/>
        <a:p>
          <a:endParaRPr lang="en-US"/>
        </a:p>
      </dgm:t>
    </dgm:pt>
    <dgm:pt modelId="{9FC69BE1-09C0-475F-A04E-7C6C5A7A563B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815DE9DE-44FB-44D8-8CF6-610E0C510216}" type="parTrans" cxnId="{FD441BE3-7D87-45B3-8D9B-8D8DD59C302A}">
      <dgm:prSet/>
      <dgm:spPr/>
      <dgm:t>
        <a:bodyPr/>
        <a:lstStyle/>
        <a:p>
          <a:endParaRPr lang="en-US"/>
        </a:p>
      </dgm:t>
    </dgm:pt>
    <dgm:pt modelId="{96AA0F0C-7D2F-44AA-9405-6AA9D4CB37FD}" type="sibTrans" cxnId="{FD441BE3-7D87-45B3-8D9B-8D8DD59C302A}">
      <dgm:prSet/>
      <dgm:spPr/>
      <dgm:t>
        <a:bodyPr/>
        <a:lstStyle/>
        <a:p>
          <a:endParaRPr lang="en-US"/>
        </a:p>
      </dgm:t>
    </dgm:pt>
    <dgm:pt modelId="{445151A7-8621-4897-AC04-761937AAF7A6}" type="pres">
      <dgm:prSet presAssocID="{BE86A893-E21E-4402-B9BD-275C8C772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16C859-B72B-4520-ABDF-6A32B119E62C}" type="pres">
      <dgm:prSet presAssocID="{63DDE605-1825-480A-B758-8F9426F8EF4B}" presName="hierRoot1" presStyleCnt="0">
        <dgm:presLayoutVars>
          <dgm:hierBranch val="init"/>
        </dgm:presLayoutVars>
      </dgm:prSet>
      <dgm:spPr/>
    </dgm:pt>
    <dgm:pt modelId="{4FE89A1B-E506-4418-BFC6-E7EDCC85AC2B}" type="pres">
      <dgm:prSet presAssocID="{63DDE605-1825-480A-B758-8F9426F8EF4B}" presName="rootComposite1" presStyleCnt="0"/>
      <dgm:spPr/>
    </dgm:pt>
    <dgm:pt modelId="{9FC86FCE-6844-48E1-A80B-DEFC21307F2E}" type="pres">
      <dgm:prSet presAssocID="{63DDE605-1825-480A-B758-8F9426F8EF4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609604-D81F-47F2-9B28-552E7918C3AA}" type="pres">
      <dgm:prSet presAssocID="{63DDE605-1825-480A-B758-8F9426F8EF4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0C93C96-2FE4-47DB-A31F-0700422128A7}" type="pres">
      <dgm:prSet presAssocID="{63DDE605-1825-480A-B758-8F9426F8EF4B}" presName="hierChild2" presStyleCnt="0"/>
      <dgm:spPr/>
    </dgm:pt>
    <dgm:pt modelId="{F34B7118-44FC-473B-9923-6932F0CDE527}" type="pres">
      <dgm:prSet presAssocID="{0B4C1756-2292-4869-82DA-1D755D3903C2}" presName="Name37" presStyleLbl="parChTrans1D2" presStyleIdx="0" presStyleCnt="2"/>
      <dgm:spPr/>
      <dgm:t>
        <a:bodyPr/>
        <a:lstStyle/>
        <a:p>
          <a:endParaRPr lang="en-US"/>
        </a:p>
      </dgm:t>
    </dgm:pt>
    <dgm:pt modelId="{911418F9-3BEF-4858-B50B-7E0394A7A16F}" type="pres">
      <dgm:prSet presAssocID="{B74EF4E9-B6A4-492E-BE4C-A63058D24B60}" presName="hierRoot2" presStyleCnt="0">
        <dgm:presLayoutVars>
          <dgm:hierBranch val="init"/>
        </dgm:presLayoutVars>
      </dgm:prSet>
      <dgm:spPr/>
    </dgm:pt>
    <dgm:pt modelId="{E0A1B41A-ECDE-469F-BE4C-48E34D7B8BF2}" type="pres">
      <dgm:prSet presAssocID="{B74EF4E9-B6A4-492E-BE4C-A63058D24B60}" presName="rootComposite" presStyleCnt="0"/>
      <dgm:spPr/>
    </dgm:pt>
    <dgm:pt modelId="{7BC0A144-B7B3-4D54-B0B0-EDC01CEB2C4E}" type="pres">
      <dgm:prSet presAssocID="{B74EF4E9-B6A4-492E-BE4C-A63058D24B6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DED7BB-01F3-4A92-A283-546332F7A5F0}" type="pres">
      <dgm:prSet presAssocID="{B74EF4E9-B6A4-492E-BE4C-A63058D24B60}" presName="rootConnector" presStyleLbl="node2" presStyleIdx="0" presStyleCnt="2"/>
      <dgm:spPr/>
      <dgm:t>
        <a:bodyPr/>
        <a:lstStyle/>
        <a:p>
          <a:endParaRPr lang="en-US"/>
        </a:p>
      </dgm:t>
    </dgm:pt>
    <dgm:pt modelId="{74EB0933-D756-4529-92D2-1770894A72BF}" type="pres">
      <dgm:prSet presAssocID="{B74EF4E9-B6A4-492E-BE4C-A63058D24B60}" presName="hierChild4" presStyleCnt="0"/>
      <dgm:spPr/>
    </dgm:pt>
    <dgm:pt modelId="{49919718-7151-488E-8993-F5E90EC24087}" type="pres">
      <dgm:prSet presAssocID="{B74EF4E9-B6A4-492E-BE4C-A63058D24B60}" presName="hierChild5" presStyleCnt="0"/>
      <dgm:spPr/>
    </dgm:pt>
    <dgm:pt modelId="{3699D07F-6F2E-4EC3-BB9D-003E51BC8B69}" type="pres">
      <dgm:prSet presAssocID="{815DE9DE-44FB-44D8-8CF6-610E0C510216}" presName="Name37" presStyleLbl="parChTrans1D2" presStyleIdx="1" presStyleCnt="2"/>
      <dgm:spPr/>
      <dgm:t>
        <a:bodyPr/>
        <a:lstStyle/>
        <a:p>
          <a:endParaRPr lang="en-US"/>
        </a:p>
      </dgm:t>
    </dgm:pt>
    <dgm:pt modelId="{894906DF-1DB8-4424-8CBE-CD2519EC453C}" type="pres">
      <dgm:prSet presAssocID="{9FC69BE1-09C0-475F-A04E-7C6C5A7A563B}" presName="hierRoot2" presStyleCnt="0">
        <dgm:presLayoutVars>
          <dgm:hierBranch val="init"/>
        </dgm:presLayoutVars>
      </dgm:prSet>
      <dgm:spPr/>
    </dgm:pt>
    <dgm:pt modelId="{BC8D9D7C-29CE-410B-ABB5-931E0635C738}" type="pres">
      <dgm:prSet presAssocID="{9FC69BE1-09C0-475F-A04E-7C6C5A7A563B}" presName="rootComposite" presStyleCnt="0"/>
      <dgm:spPr/>
    </dgm:pt>
    <dgm:pt modelId="{B3A0BB25-344E-4B33-966C-D40FA45B8401}" type="pres">
      <dgm:prSet presAssocID="{9FC69BE1-09C0-475F-A04E-7C6C5A7A563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AD1D40-740D-4CD4-BEBE-D28D5D07EEB3}" type="pres">
      <dgm:prSet presAssocID="{9FC69BE1-09C0-475F-A04E-7C6C5A7A563B}" presName="rootConnector" presStyleLbl="node2" presStyleIdx="1" presStyleCnt="2"/>
      <dgm:spPr/>
      <dgm:t>
        <a:bodyPr/>
        <a:lstStyle/>
        <a:p>
          <a:endParaRPr lang="en-US"/>
        </a:p>
      </dgm:t>
    </dgm:pt>
    <dgm:pt modelId="{46438D3D-85B1-41BE-9218-1BFCF289280C}" type="pres">
      <dgm:prSet presAssocID="{9FC69BE1-09C0-475F-A04E-7C6C5A7A563B}" presName="hierChild4" presStyleCnt="0"/>
      <dgm:spPr/>
    </dgm:pt>
    <dgm:pt modelId="{908C9AB2-5B70-4649-9D5A-E077E08366AF}" type="pres">
      <dgm:prSet presAssocID="{9FC69BE1-09C0-475F-A04E-7C6C5A7A563B}" presName="hierChild5" presStyleCnt="0"/>
      <dgm:spPr/>
    </dgm:pt>
    <dgm:pt modelId="{FB751440-E545-4833-AFF5-257A7089E0C9}" type="pres">
      <dgm:prSet presAssocID="{63DDE605-1825-480A-B758-8F9426F8EF4B}" presName="hierChild3" presStyleCnt="0"/>
      <dgm:spPr/>
    </dgm:pt>
  </dgm:ptLst>
  <dgm:cxnLst>
    <dgm:cxn modelId="{02E544A3-ABB6-4766-B3E6-4EE7063CE192}" srcId="{BE86A893-E21E-4402-B9BD-275C8C772CA1}" destId="{63DDE605-1825-480A-B758-8F9426F8EF4B}" srcOrd="0" destOrd="0" parTransId="{375F62F2-2433-459D-A9D7-A57F811D425B}" sibTransId="{447E5268-97C2-4EB4-9D80-9401501A7488}"/>
    <dgm:cxn modelId="{8DA0E170-6458-436B-A681-AE6099F80422}" type="presOf" srcId="{0B4C1756-2292-4869-82DA-1D755D3903C2}" destId="{F34B7118-44FC-473B-9923-6932F0CDE527}" srcOrd="0" destOrd="0" presId="urn:microsoft.com/office/officeart/2005/8/layout/orgChart1"/>
    <dgm:cxn modelId="{D500D532-FA1B-4C86-89B7-BA148FCF3DD5}" type="presOf" srcId="{815DE9DE-44FB-44D8-8CF6-610E0C510216}" destId="{3699D07F-6F2E-4EC3-BB9D-003E51BC8B69}" srcOrd="0" destOrd="0" presId="urn:microsoft.com/office/officeart/2005/8/layout/orgChart1"/>
    <dgm:cxn modelId="{2F0C4745-7381-44B3-A09C-2005546CF935}" type="presOf" srcId="{BE86A893-E21E-4402-B9BD-275C8C772CA1}" destId="{445151A7-8621-4897-AC04-761937AAF7A6}" srcOrd="0" destOrd="0" presId="urn:microsoft.com/office/officeart/2005/8/layout/orgChart1"/>
    <dgm:cxn modelId="{19A5808C-FC99-4529-A92E-8E53FC70F826}" type="presOf" srcId="{9FC69BE1-09C0-475F-A04E-7C6C5A7A563B}" destId="{B3A0BB25-344E-4B33-966C-D40FA45B8401}" srcOrd="0" destOrd="0" presId="urn:microsoft.com/office/officeart/2005/8/layout/orgChart1"/>
    <dgm:cxn modelId="{E8782BE2-4F1F-4AA3-9DF5-5C992CF16255}" type="presOf" srcId="{63DDE605-1825-480A-B758-8F9426F8EF4B}" destId="{9FC86FCE-6844-48E1-A80B-DEFC21307F2E}" srcOrd="0" destOrd="0" presId="urn:microsoft.com/office/officeart/2005/8/layout/orgChart1"/>
    <dgm:cxn modelId="{99EA3221-8919-4021-86E1-3AC3BA57C584}" srcId="{63DDE605-1825-480A-B758-8F9426F8EF4B}" destId="{B74EF4E9-B6A4-492E-BE4C-A63058D24B60}" srcOrd="0" destOrd="0" parTransId="{0B4C1756-2292-4869-82DA-1D755D3903C2}" sibTransId="{38795F02-7AF4-4ECF-9D61-DB42CA6472DF}"/>
    <dgm:cxn modelId="{CDED4132-07D6-4761-8ACC-53C821B84A81}" type="presOf" srcId="{9FC69BE1-09C0-475F-A04E-7C6C5A7A563B}" destId="{34AD1D40-740D-4CD4-BEBE-D28D5D07EEB3}" srcOrd="1" destOrd="0" presId="urn:microsoft.com/office/officeart/2005/8/layout/orgChart1"/>
    <dgm:cxn modelId="{0179509F-27AD-40B4-B211-56D01983FEEF}" type="presOf" srcId="{B74EF4E9-B6A4-492E-BE4C-A63058D24B60}" destId="{7BC0A144-B7B3-4D54-B0B0-EDC01CEB2C4E}" srcOrd="0" destOrd="0" presId="urn:microsoft.com/office/officeart/2005/8/layout/orgChart1"/>
    <dgm:cxn modelId="{FD441BE3-7D87-45B3-8D9B-8D8DD59C302A}" srcId="{63DDE605-1825-480A-B758-8F9426F8EF4B}" destId="{9FC69BE1-09C0-475F-A04E-7C6C5A7A563B}" srcOrd="1" destOrd="0" parTransId="{815DE9DE-44FB-44D8-8CF6-610E0C510216}" sibTransId="{96AA0F0C-7D2F-44AA-9405-6AA9D4CB37FD}"/>
    <dgm:cxn modelId="{9B0720BB-299A-4810-940B-82D03CED870B}" type="presOf" srcId="{63DDE605-1825-480A-B758-8F9426F8EF4B}" destId="{06609604-D81F-47F2-9B28-552E7918C3AA}" srcOrd="1" destOrd="0" presId="urn:microsoft.com/office/officeart/2005/8/layout/orgChart1"/>
    <dgm:cxn modelId="{94EC92F8-8F4E-4263-87CF-10B14D79BF7D}" type="presOf" srcId="{B74EF4E9-B6A4-492E-BE4C-A63058D24B60}" destId="{C7DED7BB-01F3-4A92-A283-546332F7A5F0}" srcOrd="1" destOrd="0" presId="urn:microsoft.com/office/officeart/2005/8/layout/orgChart1"/>
    <dgm:cxn modelId="{E82D0E07-4697-4F10-9B9B-5817E2530080}" type="presParOf" srcId="{445151A7-8621-4897-AC04-761937AAF7A6}" destId="{DB16C859-B72B-4520-ABDF-6A32B119E62C}" srcOrd="0" destOrd="0" presId="urn:microsoft.com/office/officeart/2005/8/layout/orgChart1"/>
    <dgm:cxn modelId="{CAF0CFE7-555E-4D33-9A2C-CAB7E8EA73C4}" type="presParOf" srcId="{DB16C859-B72B-4520-ABDF-6A32B119E62C}" destId="{4FE89A1B-E506-4418-BFC6-E7EDCC85AC2B}" srcOrd="0" destOrd="0" presId="urn:microsoft.com/office/officeart/2005/8/layout/orgChart1"/>
    <dgm:cxn modelId="{A67A1D79-F82D-4929-B4D9-9D4A051C5E86}" type="presParOf" srcId="{4FE89A1B-E506-4418-BFC6-E7EDCC85AC2B}" destId="{9FC86FCE-6844-48E1-A80B-DEFC21307F2E}" srcOrd="0" destOrd="0" presId="urn:microsoft.com/office/officeart/2005/8/layout/orgChart1"/>
    <dgm:cxn modelId="{935904D5-829A-4AC9-A4AC-ED181320CC0F}" type="presParOf" srcId="{4FE89A1B-E506-4418-BFC6-E7EDCC85AC2B}" destId="{06609604-D81F-47F2-9B28-552E7918C3AA}" srcOrd="1" destOrd="0" presId="urn:microsoft.com/office/officeart/2005/8/layout/orgChart1"/>
    <dgm:cxn modelId="{E1261E1E-C5E8-4AA6-9B02-8D121F083191}" type="presParOf" srcId="{DB16C859-B72B-4520-ABDF-6A32B119E62C}" destId="{60C93C96-2FE4-47DB-A31F-0700422128A7}" srcOrd="1" destOrd="0" presId="urn:microsoft.com/office/officeart/2005/8/layout/orgChart1"/>
    <dgm:cxn modelId="{3F87525D-B42A-438B-B578-5F63CFC3068D}" type="presParOf" srcId="{60C93C96-2FE4-47DB-A31F-0700422128A7}" destId="{F34B7118-44FC-473B-9923-6932F0CDE527}" srcOrd="0" destOrd="0" presId="urn:microsoft.com/office/officeart/2005/8/layout/orgChart1"/>
    <dgm:cxn modelId="{FCD29AED-63E3-40EE-B6EB-22681BFF9222}" type="presParOf" srcId="{60C93C96-2FE4-47DB-A31F-0700422128A7}" destId="{911418F9-3BEF-4858-B50B-7E0394A7A16F}" srcOrd="1" destOrd="0" presId="urn:microsoft.com/office/officeart/2005/8/layout/orgChart1"/>
    <dgm:cxn modelId="{46F753D5-FE1F-406F-9DD8-B89A8FF47B59}" type="presParOf" srcId="{911418F9-3BEF-4858-B50B-7E0394A7A16F}" destId="{E0A1B41A-ECDE-469F-BE4C-48E34D7B8BF2}" srcOrd="0" destOrd="0" presId="urn:microsoft.com/office/officeart/2005/8/layout/orgChart1"/>
    <dgm:cxn modelId="{0D9389EE-383D-47C6-BA1F-88201A70582A}" type="presParOf" srcId="{E0A1B41A-ECDE-469F-BE4C-48E34D7B8BF2}" destId="{7BC0A144-B7B3-4D54-B0B0-EDC01CEB2C4E}" srcOrd="0" destOrd="0" presId="urn:microsoft.com/office/officeart/2005/8/layout/orgChart1"/>
    <dgm:cxn modelId="{65864DE0-ECEC-4CA6-9D7C-E549B168C57C}" type="presParOf" srcId="{E0A1B41A-ECDE-469F-BE4C-48E34D7B8BF2}" destId="{C7DED7BB-01F3-4A92-A283-546332F7A5F0}" srcOrd="1" destOrd="0" presId="urn:microsoft.com/office/officeart/2005/8/layout/orgChart1"/>
    <dgm:cxn modelId="{168EC9A8-3C63-4CC4-941D-40F9769A5362}" type="presParOf" srcId="{911418F9-3BEF-4858-B50B-7E0394A7A16F}" destId="{74EB0933-D756-4529-92D2-1770894A72BF}" srcOrd="1" destOrd="0" presId="urn:microsoft.com/office/officeart/2005/8/layout/orgChart1"/>
    <dgm:cxn modelId="{A2EE1E1E-3927-4034-ACD5-D01E67D55B83}" type="presParOf" srcId="{911418F9-3BEF-4858-B50B-7E0394A7A16F}" destId="{49919718-7151-488E-8993-F5E90EC24087}" srcOrd="2" destOrd="0" presId="urn:microsoft.com/office/officeart/2005/8/layout/orgChart1"/>
    <dgm:cxn modelId="{E03225B3-5795-453A-85F3-D79B4BAECE18}" type="presParOf" srcId="{60C93C96-2FE4-47DB-A31F-0700422128A7}" destId="{3699D07F-6F2E-4EC3-BB9D-003E51BC8B69}" srcOrd="2" destOrd="0" presId="urn:microsoft.com/office/officeart/2005/8/layout/orgChart1"/>
    <dgm:cxn modelId="{6D09598D-A934-45D8-99B1-DBE70E397DBE}" type="presParOf" srcId="{60C93C96-2FE4-47DB-A31F-0700422128A7}" destId="{894906DF-1DB8-4424-8CBE-CD2519EC453C}" srcOrd="3" destOrd="0" presId="urn:microsoft.com/office/officeart/2005/8/layout/orgChart1"/>
    <dgm:cxn modelId="{02C197C0-16D6-49DC-8533-5ADEBDD3617C}" type="presParOf" srcId="{894906DF-1DB8-4424-8CBE-CD2519EC453C}" destId="{BC8D9D7C-29CE-410B-ABB5-931E0635C738}" srcOrd="0" destOrd="0" presId="urn:microsoft.com/office/officeart/2005/8/layout/orgChart1"/>
    <dgm:cxn modelId="{5328565F-76F8-484C-8803-7989F6AEDE07}" type="presParOf" srcId="{BC8D9D7C-29CE-410B-ABB5-931E0635C738}" destId="{B3A0BB25-344E-4B33-966C-D40FA45B8401}" srcOrd="0" destOrd="0" presId="urn:microsoft.com/office/officeart/2005/8/layout/orgChart1"/>
    <dgm:cxn modelId="{D6F04C05-A346-4CC7-81B5-A1842B91F60F}" type="presParOf" srcId="{BC8D9D7C-29CE-410B-ABB5-931E0635C738}" destId="{34AD1D40-740D-4CD4-BEBE-D28D5D07EEB3}" srcOrd="1" destOrd="0" presId="urn:microsoft.com/office/officeart/2005/8/layout/orgChart1"/>
    <dgm:cxn modelId="{1642F50F-1CD3-4004-A084-20B7B65DB1F7}" type="presParOf" srcId="{894906DF-1DB8-4424-8CBE-CD2519EC453C}" destId="{46438D3D-85B1-41BE-9218-1BFCF289280C}" srcOrd="1" destOrd="0" presId="urn:microsoft.com/office/officeart/2005/8/layout/orgChart1"/>
    <dgm:cxn modelId="{DC63FFE0-8D5E-4C25-B47A-7069E8B49949}" type="presParOf" srcId="{894906DF-1DB8-4424-8CBE-CD2519EC453C}" destId="{908C9AB2-5B70-4649-9D5A-E077E08366AF}" srcOrd="2" destOrd="0" presId="urn:microsoft.com/office/officeart/2005/8/layout/orgChart1"/>
    <dgm:cxn modelId="{D1F03E5B-D3D7-46C0-9C70-E520769ECD9C}" type="presParOf" srcId="{DB16C859-B72B-4520-ABDF-6A32B119E62C}" destId="{FB751440-E545-4833-AFF5-257A7089E0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86A893-E21E-4402-B9BD-275C8C772CA1}" type="doc">
      <dgm:prSet loTypeId="urn:microsoft.com/office/officeart/2005/8/layout/orgChart1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8B51FFCA-7923-4699-9E00-700D7991366D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F5BECBD8-45BF-4470-9C54-C0EC4256E5C1}" type="parTrans" cxnId="{D6C16CF7-1B85-46E6-A302-2BE19FCFF155}">
      <dgm:prSet/>
      <dgm:spPr/>
      <dgm:t>
        <a:bodyPr/>
        <a:lstStyle/>
        <a:p>
          <a:endParaRPr lang="en-US"/>
        </a:p>
      </dgm:t>
    </dgm:pt>
    <dgm:pt modelId="{3008CF1E-BA52-4492-A1BE-4B21630A313C}" type="sibTrans" cxnId="{D6C16CF7-1B85-46E6-A302-2BE19FCFF155}">
      <dgm:prSet/>
      <dgm:spPr/>
      <dgm:t>
        <a:bodyPr/>
        <a:lstStyle/>
        <a:p>
          <a:endParaRPr lang="en-US"/>
        </a:p>
      </dgm:t>
    </dgm:pt>
    <dgm:pt modelId="{5B66B3FF-CE59-4A22-9FA8-42E68DA1BA40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Relationship</a:t>
          </a:r>
          <a:endParaRPr lang="en-US" dirty="0"/>
        </a:p>
      </dgm:t>
    </dgm:pt>
    <dgm:pt modelId="{5AABF683-523F-4941-BAD8-6C7E503C54CB}" type="parTrans" cxnId="{A7E678E9-5FA5-4AE7-8E52-79E0E4042F4F}">
      <dgm:prSet/>
      <dgm:spPr/>
      <dgm:t>
        <a:bodyPr/>
        <a:lstStyle/>
        <a:p>
          <a:endParaRPr lang="en-US"/>
        </a:p>
      </dgm:t>
    </dgm:pt>
    <dgm:pt modelId="{3425C3DF-9DD2-4F69-AEA4-E19353CD1C5F}" type="sibTrans" cxnId="{A7E678E9-5FA5-4AE7-8E52-79E0E4042F4F}">
      <dgm:prSet/>
      <dgm:spPr/>
      <dgm:t>
        <a:bodyPr/>
        <a:lstStyle/>
        <a:p>
          <a:endParaRPr lang="en-US"/>
        </a:p>
      </dgm:t>
    </dgm:pt>
    <dgm:pt modelId="{EBBFD6AE-37EF-423F-AADE-C92B7ECE710E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Levels</a:t>
          </a:r>
          <a:endParaRPr lang="en-US" dirty="0"/>
        </a:p>
      </dgm:t>
    </dgm:pt>
    <dgm:pt modelId="{958BACC7-E8A8-48C7-B6DF-FC75D3C495B9}" type="parTrans" cxnId="{D913ADCD-56A9-4460-9EBD-4208ACA3AE40}">
      <dgm:prSet/>
      <dgm:spPr/>
      <dgm:t>
        <a:bodyPr/>
        <a:lstStyle/>
        <a:p>
          <a:endParaRPr lang="en-US"/>
        </a:p>
      </dgm:t>
    </dgm:pt>
    <dgm:pt modelId="{EF3156CB-F792-4DE4-970A-0F1E3AE68577}" type="sibTrans" cxnId="{D913ADCD-56A9-4460-9EBD-4208ACA3AE40}">
      <dgm:prSet/>
      <dgm:spPr/>
      <dgm:t>
        <a:bodyPr/>
        <a:lstStyle/>
        <a:p>
          <a:endParaRPr lang="en-US"/>
        </a:p>
      </dgm:t>
    </dgm:pt>
    <dgm:pt modelId="{CDC3CE5B-0020-479C-B103-1900CB4B8FA4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Pathways</a:t>
          </a:r>
          <a:endParaRPr lang="en-US" dirty="0"/>
        </a:p>
      </dgm:t>
    </dgm:pt>
    <dgm:pt modelId="{6B06FC05-79E9-4D6E-B211-E45B3EC41B59}" type="parTrans" cxnId="{10CC947B-A887-44D1-B7B2-97078045D5B7}">
      <dgm:prSet/>
      <dgm:spPr/>
      <dgm:t>
        <a:bodyPr/>
        <a:lstStyle/>
        <a:p>
          <a:endParaRPr lang="en-US"/>
        </a:p>
      </dgm:t>
    </dgm:pt>
    <dgm:pt modelId="{8D7C623C-7659-4328-9011-01FEF73D9050}" type="sibTrans" cxnId="{10CC947B-A887-44D1-B7B2-97078045D5B7}">
      <dgm:prSet/>
      <dgm:spPr/>
      <dgm:t>
        <a:bodyPr/>
        <a:lstStyle/>
        <a:p>
          <a:endParaRPr lang="en-US"/>
        </a:p>
      </dgm:t>
    </dgm:pt>
    <dgm:pt modelId="{AA905D5B-5DB8-4392-B3F0-DA082C09185A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Low</a:t>
          </a:r>
          <a:endParaRPr lang="en-US" dirty="0"/>
        </a:p>
      </dgm:t>
    </dgm:pt>
    <dgm:pt modelId="{9A6A30C1-9724-44CE-B2F7-5FD3DEFDB8CE}" type="parTrans" cxnId="{93B5CC29-81C6-4811-A2F3-BBA760BA327B}">
      <dgm:prSet/>
      <dgm:spPr/>
      <dgm:t>
        <a:bodyPr/>
        <a:lstStyle/>
        <a:p>
          <a:endParaRPr lang="en-US"/>
        </a:p>
      </dgm:t>
    </dgm:pt>
    <dgm:pt modelId="{A2A84308-9C35-484E-B832-0EB6A4119A32}" type="sibTrans" cxnId="{93B5CC29-81C6-4811-A2F3-BBA760BA327B}">
      <dgm:prSet/>
      <dgm:spPr/>
      <dgm:t>
        <a:bodyPr/>
        <a:lstStyle/>
        <a:p>
          <a:endParaRPr lang="en-US"/>
        </a:p>
      </dgm:t>
    </dgm:pt>
    <dgm:pt modelId="{A003C157-1133-43F3-97C9-B72618373AD9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Middle</a:t>
          </a:r>
          <a:endParaRPr lang="en-US" dirty="0"/>
        </a:p>
      </dgm:t>
    </dgm:pt>
    <dgm:pt modelId="{39F723A4-7F5A-46C8-8CE6-AB93B1735983}" type="parTrans" cxnId="{5FB83924-01F8-4AA1-B14A-C88A3955034D}">
      <dgm:prSet/>
      <dgm:spPr/>
      <dgm:t>
        <a:bodyPr/>
        <a:lstStyle/>
        <a:p>
          <a:endParaRPr lang="en-US"/>
        </a:p>
      </dgm:t>
    </dgm:pt>
    <dgm:pt modelId="{C5A881AD-81F5-4970-B7A8-B8BD7B4E0C89}" type="sibTrans" cxnId="{5FB83924-01F8-4AA1-B14A-C88A3955034D}">
      <dgm:prSet/>
      <dgm:spPr/>
      <dgm:t>
        <a:bodyPr/>
        <a:lstStyle/>
        <a:p>
          <a:endParaRPr lang="en-US"/>
        </a:p>
      </dgm:t>
    </dgm:pt>
    <dgm:pt modelId="{DAE6ECFF-7E6A-4027-B4ED-6DE4F1AFB1F1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High</a:t>
          </a:r>
          <a:endParaRPr lang="en-US" dirty="0"/>
        </a:p>
      </dgm:t>
    </dgm:pt>
    <dgm:pt modelId="{20E766BD-B89F-4E6E-AF72-16CF2EE9F66F}" type="parTrans" cxnId="{6F3F9577-8597-4DBC-8220-AD9A23EB6069}">
      <dgm:prSet/>
      <dgm:spPr/>
      <dgm:t>
        <a:bodyPr/>
        <a:lstStyle/>
        <a:p>
          <a:endParaRPr lang="en-US"/>
        </a:p>
      </dgm:t>
    </dgm:pt>
    <dgm:pt modelId="{03896642-6637-49D6-AFDB-A6CFAAA32FB4}" type="sibTrans" cxnId="{6F3F9577-8597-4DBC-8220-AD9A23EB6069}">
      <dgm:prSet/>
      <dgm:spPr/>
      <dgm:t>
        <a:bodyPr/>
        <a:lstStyle/>
        <a:p>
          <a:endParaRPr lang="en-US"/>
        </a:p>
      </dgm:t>
    </dgm:pt>
    <dgm:pt modelId="{17F86051-BB85-4116-A64F-B752006ECB37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Air</a:t>
          </a:r>
          <a:endParaRPr lang="en-US" dirty="0"/>
        </a:p>
      </dgm:t>
    </dgm:pt>
    <dgm:pt modelId="{CFCD196A-16E7-4455-B2C3-B26218C292FC}" type="parTrans" cxnId="{27BA0A79-E3F5-4A29-973E-025AFC1979C6}">
      <dgm:prSet/>
      <dgm:spPr/>
      <dgm:t>
        <a:bodyPr/>
        <a:lstStyle/>
        <a:p>
          <a:endParaRPr lang="en-US"/>
        </a:p>
      </dgm:t>
    </dgm:pt>
    <dgm:pt modelId="{938345E4-6B6C-4E54-81FC-310152DBBBB7}" type="sibTrans" cxnId="{27BA0A79-E3F5-4A29-973E-025AFC1979C6}">
      <dgm:prSet/>
      <dgm:spPr/>
      <dgm:t>
        <a:bodyPr/>
        <a:lstStyle/>
        <a:p>
          <a:endParaRPr lang="en-US"/>
        </a:p>
      </dgm:t>
    </dgm:pt>
    <dgm:pt modelId="{6EBE8029-46B2-4FD0-A745-433F383E9E53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Floor</a:t>
          </a:r>
          <a:endParaRPr lang="en-US" dirty="0"/>
        </a:p>
      </dgm:t>
    </dgm:pt>
    <dgm:pt modelId="{3F7D0123-DCC1-48A2-865F-18EF293185DC}" type="parTrans" cxnId="{F98F5570-8937-43FC-8120-2835B182E03D}">
      <dgm:prSet/>
      <dgm:spPr/>
      <dgm:t>
        <a:bodyPr/>
        <a:lstStyle/>
        <a:p>
          <a:endParaRPr lang="en-US"/>
        </a:p>
      </dgm:t>
    </dgm:pt>
    <dgm:pt modelId="{7308F103-26A9-47B1-B671-04E02E704167}" type="sibTrans" cxnId="{F98F5570-8937-43FC-8120-2835B182E03D}">
      <dgm:prSet/>
      <dgm:spPr/>
      <dgm:t>
        <a:bodyPr/>
        <a:lstStyle/>
        <a:p>
          <a:endParaRPr lang="en-US"/>
        </a:p>
      </dgm:t>
    </dgm:pt>
    <dgm:pt modelId="{B8158E07-9A45-4584-885D-DB0B95AF5BA5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Direct</a:t>
          </a:r>
          <a:endParaRPr lang="en-US" dirty="0"/>
        </a:p>
      </dgm:t>
    </dgm:pt>
    <dgm:pt modelId="{6CED0233-A1A2-4D6F-A750-44C30CF15F03}" type="parTrans" cxnId="{F5DD25D6-D964-4B57-99BE-F2090BD35A0D}">
      <dgm:prSet/>
      <dgm:spPr/>
      <dgm:t>
        <a:bodyPr/>
        <a:lstStyle/>
        <a:p>
          <a:endParaRPr lang="en-US"/>
        </a:p>
      </dgm:t>
    </dgm:pt>
    <dgm:pt modelId="{CD843824-3D48-45B6-95D6-3B4A9C3DA175}" type="sibTrans" cxnId="{F5DD25D6-D964-4B57-99BE-F2090BD35A0D}">
      <dgm:prSet/>
      <dgm:spPr/>
      <dgm:t>
        <a:bodyPr/>
        <a:lstStyle/>
        <a:p>
          <a:endParaRPr lang="en-US"/>
        </a:p>
      </dgm:t>
    </dgm:pt>
    <dgm:pt modelId="{1B8572E5-DB39-4C28-8482-22E25EE84689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Indirect</a:t>
          </a:r>
          <a:endParaRPr lang="en-US" dirty="0"/>
        </a:p>
      </dgm:t>
    </dgm:pt>
    <dgm:pt modelId="{573BBFFC-BD88-4EA5-8E30-8BD359A7B1F0}" type="parTrans" cxnId="{08560D90-D724-4972-B2BB-3189A408D72E}">
      <dgm:prSet/>
      <dgm:spPr/>
      <dgm:t>
        <a:bodyPr/>
        <a:lstStyle/>
        <a:p>
          <a:endParaRPr lang="en-US"/>
        </a:p>
      </dgm:t>
    </dgm:pt>
    <dgm:pt modelId="{557D72BE-50D3-47BE-8A38-3CFB950C0B78}" type="sibTrans" cxnId="{08560D90-D724-4972-B2BB-3189A408D72E}">
      <dgm:prSet/>
      <dgm:spPr/>
      <dgm:t>
        <a:bodyPr/>
        <a:lstStyle/>
        <a:p>
          <a:endParaRPr lang="en-US"/>
        </a:p>
      </dgm:t>
    </dgm:pt>
    <dgm:pt modelId="{A25EA161-0642-48C0-9DEE-95D3B37EFD33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Direct</a:t>
          </a:r>
          <a:endParaRPr lang="en-US" dirty="0"/>
        </a:p>
      </dgm:t>
    </dgm:pt>
    <dgm:pt modelId="{C2413C55-4422-4EAC-85AA-6EBD203906F9}" type="parTrans" cxnId="{2ABCA501-248B-40B3-8BF0-91D451649390}">
      <dgm:prSet/>
      <dgm:spPr/>
      <dgm:t>
        <a:bodyPr/>
        <a:lstStyle/>
        <a:p>
          <a:endParaRPr lang="en-US"/>
        </a:p>
      </dgm:t>
    </dgm:pt>
    <dgm:pt modelId="{5F17580A-8314-47B3-9DBF-1037207A4A60}" type="sibTrans" cxnId="{2ABCA501-248B-40B3-8BF0-91D451649390}">
      <dgm:prSet/>
      <dgm:spPr/>
      <dgm:t>
        <a:bodyPr/>
        <a:lstStyle/>
        <a:p>
          <a:endParaRPr lang="en-US"/>
        </a:p>
      </dgm:t>
    </dgm:pt>
    <dgm:pt modelId="{58506D4C-D2D4-4CEA-9241-BA8BB27C3B4E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Indirect</a:t>
          </a:r>
          <a:endParaRPr lang="en-US" dirty="0"/>
        </a:p>
      </dgm:t>
    </dgm:pt>
    <dgm:pt modelId="{7ABD1DB3-4915-4719-B25B-AE867CDC45E8}" type="parTrans" cxnId="{D0300293-1908-4F7A-A32C-3B1EC1F47C80}">
      <dgm:prSet/>
      <dgm:spPr/>
      <dgm:t>
        <a:bodyPr/>
        <a:lstStyle/>
        <a:p>
          <a:endParaRPr lang="en-US"/>
        </a:p>
      </dgm:t>
    </dgm:pt>
    <dgm:pt modelId="{C903FCA5-E589-4B23-8335-8B888177570E}" type="sibTrans" cxnId="{D0300293-1908-4F7A-A32C-3B1EC1F47C80}">
      <dgm:prSet/>
      <dgm:spPr/>
      <dgm:t>
        <a:bodyPr/>
        <a:lstStyle/>
        <a:p>
          <a:endParaRPr lang="en-US"/>
        </a:p>
      </dgm:t>
    </dgm:pt>
    <dgm:pt modelId="{490BB0D9-C9CE-47B8-8894-D47F0C930796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Intimate</a:t>
          </a:r>
          <a:endParaRPr lang="en-US" dirty="0"/>
        </a:p>
      </dgm:t>
    </dgm:pt>
    <dgm:pt modelId="{A0442B79-E5B6-4904-A6BA-938DE8C66469}" type="parTrans" cxnId="{12FC9B4A-A4D6-41C0-A414-08CEE8E6516A}">
      <dgm:prSet/>
      <dgm:spPr/>
      <dgm:t>
        <a:bodyPr/>
        <a:lstStyle/>
        <a:p>
          <a:endParaRPr lang="en-US"/>
        </a:p>
      </dgm:t>
    </dgm:pt>
    <dgm:pt modelId="{988365A9-54F4-40E8-A102-36286BDFFB2B}" type="sibTrans" cxnId="{12FC9B4A-A4D6-41C0-A414-08CEE8E6516A}">
      <dgm:prSet/>
      <dgm:spPr/>
      <dgm:t>
        <a:bodyPr/>
        <a:lstStyle/>
        <a:p>
          <a:endParaRPr lang="en-US"/>
        </a:p>
      </dgm:t>
    </dgm:pt>
    <dgm:pt modelId="{D7EE5F89-9D40-4AE3-A8A2-9D78BD815DD5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Social</a:t>
          </a:r>
          <a:endParaRPr lang="en-US" dirty="0"/>
        </a:p>
      </dgm:t>
    </dgm:pt>
    <dgm:pt modelId="{31E5311C-F8D7-4A3F-999C-38F6E7CF3F35}" type="parTrans" cxnId="{F60E8B95-CA4A-4CBB-88EE-76B63FD9728C}">
      <dgm:prSet/>
      <dgm:spPr/>
      <dgm:t>
        <a:bodyPr/>
        <a:lstStyle/>
        <a:p>
          <a:endParaRPr lang="en-US"/>
        </a:p>
      </dgm:t>
    </dgm:pt>
    <dgm:pt modelId="{5F533AD0-5D56-4DC7-B737-47D00B215398}" type="sibTrans" cxnId="{F60E8B95-CA4A-4CBB-88EE-76B63FD9728C}">
      <dgm:prSet/>
      <dgm:spPr/>
      <dgm:t>
        <a:bodyPr/>
        <a:lstStyle/>
        <a:p>
          <a:endParaRPr lang="en-US"/>
        </a:p>
      </dgm:t>
    </dgm:pt>
    <dgm:pt modelId="{A0B36832-74F6-4018-9B4B-15796B174625}">
      <dgm:prSet phldrT="[Text]"/>
      <dgm:spPr>
        <a:solidFill>
          <a:srgbClr val="C9AACC"/>
        </a:solidFill>
      </dgm:spPr>
      <dgm:t>
        <a:bodyPr/>
        <a:lstStyle/>
        <a:p>
          <a:r>
            <a:rPr lang="en-US" dirty="0" smtClean="0"/>
            <a:t>General</a:t>
          </a:r>
          <a:endParaRPr lang="en-US" dirty="0"/>
        </a:p>
      </dgm:t>
    </dgm:pt>
    <dgm:pt modelId="{C008C96C-3B56-402C-A075-9AFE79A94BE2}" type="parTrans" cxnId="{7D3CCA5D-832C-42FF-9569-8CA6C5CC2C25}">
      <dgm:prSet/>
      <dgm:spPr/>
      <dgm:t>
        <a:bodyPr/>
        <a:lstStyle/>
        <a:p>
          <a:endParaRPr lang="en-US"/>
        </a:p>
      </dgm:t>
    </dgm:pt>
    <dgm:pt modelId="{4777DC7C-945C-4D67-95D3-F8E6FE1834E0}" type="sibTrans" cxnId="{7D3CCA5D-832C-42FF-9569-8CA6C5CC2C25}">
      <dgm:prSet/>
      <dgm:spPr/>
      <dgm:t>
        <a:bodyPr/>
        <a:lstStyle/>
        <a:p>
          <a:endParaRPr lang="en-US"/>
        </a:p>
      </dgm:t>
    </dgm:pt>
    <dgm:pt modelId="{BE960C28-EC3F-4D06-9DCA-819540FCC357}">
      <dgm:prSet phldrT="[Text]"/>
      <dgm:spPr>
        <a:solidFill>
          <a:srgbClr val="BFB7BE"/>
        </a:solidFill>
      </dgm:spPr>
      <dgm:t>
        <a:bodyPr/>
        <a:lstStyle/>
        <a:p>
          <a:r>
            <a:rPr lang="en-US" dirty="0" smtClean="0"/>
            <a:t>Shape Flow</a:t>
          </a:r>
          <a:endParaRPr lang="en-US" dirty="0"/>
        </a:p>
      </dgm:t>
    </dgm:pt>
    <dgm:pt modelId="{FFCF64E8-C281-416B-8035-1EC554602715}" type="parTrans" cxnId="{F06994EC-114B-4E99-9140-A0C572895E60}">
      <dgm:prSet/>
      <dgm:spPr/>
      <dgm:t>
        <a:bodyPr/>
        <a:lstStyle/>
        <a:p>
          <a:endParaRPr lang="en-US"/>
        </a:p>
      </dgm:t>
    </dgm:pt>
    <dgm:pt modelId="{D0AB87E0-D547-4DE0-A02E-3C7177800492}" type="sibTrans" cxnId="{F06994EC-114B-4E99-9140-A0C572895E60}">
      <dgm:prSet/>
      <dgm:spPr/>
      <dgm:t>
        <a:bodyPr/>
        <a:lstStyle/>
        <a:p>
          <a:endParaRPr lang="en-US"/>
        </a:p>
      </dgm:t>
    </dgm:pt>
    <dgm:pt modelId="{445151A7-8621-4897-AC04-761937AAF7A6}" type="pres">
      <dgm:prSet presAssocID="{BE86A893-E21E-4402-B9BD-275C8C772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B4467A0-3B02-4E22-A58F-CB74B971E27F}" type="pres">
      <dgm:prSet presAssocID="{8B51FFCA-7923-4699-9E00-700D7991366D}" presName="hierRoot1" presStyleCnt="0">
        <dgm:presLayoutVars>
          <dgm:hierBranch val="init"/>
        </dgm:presLayoutVars>
      </dgm:prSet>
      <dgm:spPr/>
    </dgm:pt>
    <dgm:pt modelId="{05A457B9-AA9D-4EA2-9BCE-0FC64078CC9C}" type="pres">
      <dgm:prSet presAssocID="{8B51FFCA-7923-4699-9E00-700D7991366D}" presName="rootComposite1" presStyleCnt="0"/>
      <dgm:spPr/>
    </dgm:pt>
    <dgm:pt modelId="{26224FAF-9F56-49D4-920E-7FFB7DF6DB2D}" type="pres">
      <dgm:prSet presAssocID="{8B51FFCA-7923-4699-9E00-700D7991366D}" presName="rootText1" presStyleLbl="node0" presStyleIdx="0" presStyleCnt="1" custLinFactNeighborX="3913" custLinFactNeighborY="-790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69DFB2-D48A-4A32-A149-0F843D64F9EC}" type="pres">
      <dgm:prSet presAssocID="{8B51FFCA-7923-4699-9E00-700D7991366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ACE0001-4AB2-4E21-B083-4ADEF8BC8298}" type="pres">
      <dgm:prSet presAssocID="{8B51FFCA-7923-4699-9E00-700D7991366D}" presName="hierChild2" presStyleCnt="0"/>
      <dgm:spPr/>
    </dgm:pt>
    <dgm:pt modelId="{303C59B6-274A-4DE2-B012-1D1E1A71AE3E}" type="pres">
      <dgm:prSet presAssocID="{5AABF683-523F-4941-BAD8-6C7E503C54CB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52F27B8-05DC-49D3-BF13-570FDFA105B0}" type="pres">
      <dgm:prSet presAssocID="{5B66B3FF-CE59-4A22-9FA8-42E68DA1BA40}" presName="hierRoot2" presStyleCnt="0">
        <dgm:presLayoutVars>
          <dgm:hierBranch val="init"/>
        </dgm:presLayoutVars>
      </dgm:prSet>
      <dgm:spPr/>
    </dgm:pt>
    <dgm:pt modelId="{476E6BD7-5203-4DA5-B5B0-9E965D86E325}" type="pres">
      <dgm:prSet presAssocID="{5B66B3FF-CE59-4A22-9FA8-42E68DA1BA40}" presName="rootComposite" presStyleCnt="0"/>
      <dgm:spPr/>
    </dgm:pt>
    <dgm:pt modelId="{58A61309-C863-40B2-A487-054A635D7555}" type="pres">
      <dgm:prSet presAssocID="{5B66B3FF-CE59-4A22-9FA8-42E68DA1BA4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B6B682-C502-4B74-B5BA-D2562295D3C6}" type="pres">
      <dgm:prSet presAssocID="{5B66B3FF-CE59-4A22-9FA8-42E68DA1BA40}" presName="rootConnector" presStyleLbl="node2" presStyleIdx="0" presStyleCnt="3"/>
      <dgm:spPr/>
      <dgm:t>
        <a:bodyPr/>
        <a:lstStyle/>
        <a:p>
          <a:endParaRPr lang="en-US"/>
        </a:p>
      </dgm:t>
    </dgm:pt>
    <dgm:pt modelId="{C804FD3A-97F2-4851-BB94-395843B5EF01}" type="pres">
      <dgm:prSet presAssocID="{5B66B3FF-CE59-4A22-9FA8-42E68DA1BA40}" presName="hierChild4" presStyleCnt="0"/>
      <dgm:spPr/>
    </dgm:pt>
    <dgm:pt modelId="{3CB08868-AA4B-4A1D-BB19-12E0FAC831FE}" type="pres">
      <dgm:prSet presAssocID="{A0442B79-E5B6-4904-A6BA-938DE8C66469}" presName="Name37" presStyleLbl="parChTrans1D3" presStyleIdx="0" presStyleCnt="8"/>
      <dgm:spPr/>
      <dgm:t>
        <a:bodyPr/>
        <a:lstStyle/>
        <a:p>
          <a:endParaRPr lang="en-US"/>
        </a:p>
      </dgm:t>
    </dgm:pt>
    <dgm:pt modelId="{3D18DFA6-722F-42B5-A552-FB1459955075}" type="pres">
      <dgm:prSet presAssocID="{490BB0D9-C9CE-47B8-8894-D47F0C930796}" presName="hierRoot2" presStyleCnt="0">
        <dgm:presLayoutVars>
          <dgm:hierBranch val="init"/>
        </dgm:presLayoutVars>
      </dgm:prSet>
      <dgm:spPr/>
    </dgm:pt>
    <dgm:pt modelId="{C11F4EB9-E062-4534-8DE6-8FA1EE615F80}" type="pres">
      <dgm:prSet presAssocID="{490BB0D9-C9CE-47B8-8894-D47F0C930796}" presName="rootComposite" presStyleCnt="0"/>
      <dgm:spPr/>
    </dgm:pt>
    <dgm:pt modelId="{D7AF47DA-0CD8-4A04-A8D8-735C1BA7F0E6}" type="pres">
      <dgm:prSet presAssocID="{490BB0D9-C9CE-47B8-8894-D47F0C930796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F606B5-F1DB-4EC4-835E-6D118A3BBF5D}" type="pres">
      <dgm:prSet presAssocID="{490BB0D9-C9CE-47B8-8894-D47F0C930796}" presName="rootConnector" presStyleLbl="node3" presStyleIdx="0" presStyleCnt="8"/>
      <dgm:spPr/>
      <dgm:t>
        <a:bodyPr/>
        <a:lstStyle/>
        <a:p>
          <a:endParaRPr lang="en-US"/>
        </a:p>
      </dgm:t>
    </dgm:pt>
    <dgm:pt modelId="{7AC0DC09-731E-4843-B607-17548A9554C3}" type="pres">
      <dgm:prSet presAssocID="{490BB0D9-C9CE-47B8-8894-D47F0C930796}" presName="hierChild4" presStyleCnt="0"/>
      <dgm:spPr/>
    </dgm:pt>
    <dgm:pt modelId="{D15A308B-3E73-479B-984E-EC1345DF2D59}" type="pres">
      <dgm:prSet presAssocID="{490BB0D9-C9CE-47B8-8894-D47F0C930796}" presName="hierChild5" presStyleCnt="0"/>
      <dgm:spPr/>
    </dgm:pt>
    <dgm:pt modelId="{B784A932-268C-4DD6-8564-3607EEDD29D4}" type="pres">
      <dgm:prSet presAssocID="{31E5311C-F8D7-4A3F-999C-38F6E7CF3F35}" presName="Name37" presStyleLbl="parChTrans1D3" presStyleIdx="1" presStyleCnt="8"/>
      <dgm:spPr/>
      <dgm:t>
        <a:bodyPr/>
        <a:lstStyle/>
        <a:p>
          <a:endParaRPr lang="en-US"/>
        </a:p>
      </dgm:t>
    </dgm:pt>
    <dgm:pt modelId="{7CA2B191-05BB-4CA9-980D-89600E65878E}" type="pres">
      <dgm:prSet presAssocID="{D7EE5F89-9D40-4AE3-A8A2-9D78BD815DD5}" presName="hierRoot2" presStyleCnt="0">
        <dgm:presLayoutVars>
          <dgm:hierBranch val="init"/>
        </dgm:presLayoutVars>
      </dgm:prSet>
      <dgm:spPr/>
    </dgm:pt>
    <dgm:pt modelId="{5A8A4DF1-F58E-4129-AB71-AD67F811C166}" type="pres">
      <dgm:prSet presAssocID="{D7EE5F89-9D40-4AE3-A8A2-9D78BD815DD5}" presName="rootComposite" presStyleCnt="0"/>
      <dgm:spPr/>
    </dgm:pt>
    <dgm:pt modelId="{90D48D32-E860-456F-903D-66F71F9909E5}" type="pres">
      <dgm:prSet presAssocID="{D7EE5F89-9D40-4AE3-A8A2-9D78BD815DD5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231975-9988-4D13-A3F2-4F1AE0987099}" type="pres">
      <dgm:prSet presAssocID="{D7EE5F89-9D40-4AE3-A8A2-9D78BD815DD5}" presName="rootConnector" presStyleLbl="node3" presStyleIdx="1" presStyleCnt="8"/>
      <dgm:spPr/>
      <dgm:t>
        <a:bodyPr/>
        <a:lstStyle/>
        <a:p>
          <a:endParaRPr lang="en-US"/>
        </a:p>
      </dgm:t>
    </dgm:pt>
    <dgm:pt modelId="{68F90968-1638-4BFB-88F6-2E3597B26C1E}" type="pres">
      <dgm:prSet presAssocID="{D7EE5F89-9D40-4AE3-A8A2-9D78BD815DD5}" presName="hierChild4" presStyleCnt="0"/>
      <dgm:spPr/>
    </dgm:pt>
    <dgm:pt modelId="{35AB7FFB-9E39-42A1-B76B-C4269F927D96}" type="pres">
      <dgm:prSet presAssocID="{D7EE5F89-9D40-4AE3-A8A2-9D78BD815DD5}" presName="hierChild5" presStyleCnt="0"/>
      <dgm:spPr/>
    </dgm:pt>
    <dgm:pt modelId="{C43447DC-1C82-454E-839E-95F0C1BB87EF}" type="pres">
      <dgm:prSet presAssocID="{C008C96C-3B56-402C-A075-9AFE79A94BE2}" presName="Name37" presStyleLbl="parChTrans1D3" presStyleIdx="2" presStyleCnt="8"/>
      <dgm:spPr/>
      <dgm:t>
        <a:bodyPr/>
        <a:lstStyle/>
        <a:p>
          <a:endParaRPr lang="en-US"/>
        </a:p>
      </dgm:t>
    </dgm:pt>
    <dgm:pt modelId="{9BA6980E-08D4-4C02-AD4E-EA81233E93EC}" type="pres">
      <dgm:prSet presAssocID="{A0B36832-74F6-4018-9B4B-15796B174625}" presName="hierRoot2" presStyleCnt="0">
        <dgm:presLayoutVars>
          <dgm:hierBranch val="init"/>
        </dgm:presLayoutVars>
      </dgm:prSet>
      <dgm:spPr/>
    </dgm:pt>
    <dgm:pt modelId="{CE3025CD-F256-4E32-9337-5FFB9196E898}" type="pres">
      <dgm:prSet presAssocID="{A0B36832-74F6-4018-9B4B-15796B174625}" presName="rootComposite" presStyleCnt="0"/>
      <dgm:spPr/>
    </dgm:pt>
    <dgm:pt modelId="{866EDF35-850A-4784-884B-F781F416DB8E}" type="pres">
      <dgm:prSet presAssocID="{A0B36832-74F6-4018-9B4B-15796B174625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2E9B5C-7B7F-4213-8A67-250845FD1AAD}" type="pres">
      <dgm:prSet presAssocID="{A0B36832-74F6-4018-9B4B-15796B174625}" presName="rootConnector" presStyleLbl="node3" presStyleIdx="2" presStyleCnt="8"/>
      <dgm:spPr/>
      <dgm:t>
        <a:bodyPr/>
        <a:lstStyle/>
        <a:p>
          <a:endParaRPr lang="en-US"/>
        </a:p>
      </dgm:t>
    </dgm:pt>
    <dgm:pt modelId="{7C8768D5-980A-4841-A16E-669FF57C3667}" type="pres">
      <dgm:prSet presAssocID="{A0B36832-74F6-4018-9B4B-15796B174625}" presName="hierChild4" presStyleCnt="0"/>
      <dgm:spPr/>
    </dgm:pt>
    <dgm:pt modelId="{5F3456CA-A088-4401-AA1E-C1CD9939FD11}" type="pres">
      <dgm:prSet presAssocID="{A0B36832-74F6-4018-9B4B-15796B174625}" presName="hierChild5" presStyleCnt="0"/>
      <dgm:spPr/>
    </dgm:pt>
    <dgm:pt modelId="{0ADF31ED-8B0F-4F47-B4E0-AC6724A5B493}" type="pres">
      <dgm:prSet presAssocID="{5B66B3FF-CE59-4A22-9FA8-42E68DA1BA40}" presName="hierChild5" presStyleCnt="0"/>
      <dgm:spPr/>
    </dgm:pt>
    <dgm:pt modelId="{73DF4148-620F-4509-8F8C-EC22A149555E}" type="pres">
      <dgm:prSet presAssocID="{958BACC7-E8A8-48C7-B6DF-FC75D3C495B9}" presName="Name37" presStyleLbl="parChTrans1D2" presStyleIdx="1" presStyleCnt="3"/>
      <dgm:spPr/>
      <dgm:t>
        <a:bodyPr/>
        <a:lstStyle/>
        <a:p>
          <a:endParaRPr lang="en-US"/>
        </a:p>
      </dgm:t>
    </dgm:pt>
    <dgm:pt modelId="{AE4C7722-69B1-4001-A083-EB2EBDCAFE9E}" type="pres">
      <dgm:prSet presAssocID="{EBBFD6AE-37EF-423F-AADE-C92B7ECE710E}" presName="hierRoot2" presStyleCnt="0">
        <dgm:presLayoutVars>
          <dgm:hierBranch val="init"/>
        </dgm:presLayoutVars>
      </dgm:prSet>
      <dgm:spPr/>
    </dgm:pt>
    <dgm:pt modelId="{68430381-1B99-4937-A7CB-AAEEA846E132}" type="pres">
      <dgm:prSet presAssocID="{EBBFD6AE-37EF-423F-AADE-C92B7ECE710E}" presName="rootComposite" presStyleCnt="0"/>
      <dgm:spPr/>
    </dgm:pt>
    <dgm:pt modelId="{6BDB101A-3019-4CB7-90A4-86AB41B04026}" type="pres">
      <dgm:prSet presAssocID="{EBBFD6AE-37EF-423F-AADE-C92B7ECE710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59467-5E61-450E-A89A-84FE6342647D}" type="pres">
      <dgm:prSet presAssocID="{EBBFD6AE-37EF-423F-AADE-C92B7ECE710E}" presName="rootConnector" presStyleLbl="node2" presStyleIdx="1" presStyleCnt="3"/>
      <dgm:spPr/>
      <dgm:t>
        <a:bodyPr/>
        <a:lstStyle/>
        <a:p>
          <a:endParaRPr lang="en-US"/>
        </a:p>
      </dgm:t>
    </dgm:pt>
    <dgm:pt modelId="{4AAF8B9D-9FF4-40C2-865A-1E2A0011FF01}" type="pres">
      <dgm:prSet presAssocID="{EBBFD6AE-37EF-423F-AADE-C92B7ECE710E}" presName="hierChild4" presStyleCnt="0"/>
      <dgm:spPr/>
    </dgm:pt>
    <dgm:pt modelId="{EB968415-B691-4BF5-BB9C-59081087656E}" type="pres">
      <dgm:prSet presAssocID="{9A6A30C1-9724-44CE-B2F7-5FD3DEFDB8CE}" presName="Name37" presStyleLbl="parChTrans1D3" presStyleIdx="3" presStyleCnt="8"/>
      <dgm:spPr/>
      <dgm:t>
        <a:bodyPr/>
        <a:lstStyle/>
        <a:p>
          <a:endParaRPr lang="en-US"/>
        </a:p>
      </dgm:t>
    </dgm:pt>
    <dgm:pt modelId="{9152A57E-31B4-4331-84F3-BD32CF19A954}" type="pres">
      <dgm:prSet presAssocID="{AA905D5B-5DB8-4392-B3F0-DA082C09185A}" presName="hierRoot2" presStyleCnt="0">
        <dgm:presLayoutVars>
          <dgm:hierBranch val="init"/>
        </dgm:presLayoutVars>
      </dgm:prSet>
      <dgm:spPr/>
    </dgm:pt>
    <dgm:pt modelId="{B00C461E-CF62-491E-86FE-3FDBD3EEF216}" type="pres">
      <dgm:prSet presAssocID="{AA905D5B-5DB8-4392-B3F0-DA082C09185A}" presName="rootComposite" presStyleCnt="0"/>
      <dgm:spPr/>
    </dgm:pt>
    <dgm:pt modelId="{0B2ECE32-E0DF-4167-883F-19142D849491}" type="pres">
      <dgm:prSet presAssocID="{AA905D5B-5DB8-4392-B3F0-DA082C09185A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B77579-49C4-489D-987F-C4EAC76DD191}" type="pres">
      <dgm:prSet presAssocID="{AA905D5B-5DB8-4392-B3F0-DA082C09185A}" presName="rootConnector" presStyleLbl="node3" presStyleIdx="3" presStyleCnt="8"/>
      <dgm:spPr/>
      <dgm:t>
        <a:bodyPr/>
        <a:lstStyle/>
        <a:p>
          <a:endParaRPr lang="en-US"/>
        </a:p>
      </dgm:t>
    </dgm:pt>
    <dgm:pt modelId="{9C635561-EB8B-4DC3-A0F9-5238B3149A5C}" type="pres">
      <dgm:prSet presAssocID="{AA905D5B-5DB8-4392-B3F0-DA082C09185A}" presName="hierChild4" presStyleCnt="0"/>
      <dgm:spPr/>
    </dgm:pt>
    <dgm:pt modelId="{2094AEBF-8B88-4459-B9D7-8DFA2443E7E5}" type="pres">
      <dgm:prSet presAssocID="{AA905D5B-5DB8-4392-B3F0-DA082C09185A}" presName="hierChild5" presStyleCnt="0"/>
      <dgm:spPr/>
    </dgm:pt>
    <dgm:pt modelId="{40E87073-7AEE-4893-81DE-E6DB763D9925}" type="pres">
      <dgm:prSet presAssocID="{39F723A4-7F5A-46C8-8CE6-AB93B1735983}" presName="Name37" presStyleLbl="parChTrans1D3" presStyleIdx="4" presStyleCnt="8"/>
      <dgm:spPr/>
      <dgm:t>
        <a:bodyPr/>
        <a:lstStyle/>
        <a:p>
          <a:endParaRPr lang="en-US"/>
        </a:p>
      </dgm:t>
    </dgm:pt>
    <dgm:pt modelId="{1A2C3F1A-3F10-454D-9F51-E811C0A5ECDB}" type="pres">
      <dgm:prSet presAssocID="{A003C157-1133-43F3-97C9-B72618373AD9}" presName="hierRoot2" presStyleCnt="0">
        <dgm:presLayoutVars>
          <dgm:hierBranch val="init"/>
        </dgm:presLayoutVars>
      </dgm:prSet>
      <dgm:spPr/>
    </dgm:pt>
    <dgm:pt modelId="{4A6EBD6A-864C-4621-AECD-9141BFD90469}" type="pres">
      <dgm:prSet presAssocID="{A003C157-1133-43F3-97C9-B72618373AD9}" presName="rootComposite" presStyleCnt="0"/>
      <dgm:spPr/>
    </dgm:pt>
    <dgm:pt modelId="{59C716B5-7201-492E-9109-972F20CFAC0D}" type="pres">
      <dgm:prSet presAssocID="{A003C157-1133-43F3-97C9-B72618373AD9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D8C94F-C47F-4A3D-85AC-DEF856EC5828}" type="pres">
      <dgm:prSet presAssocID="{A003C157-1133-43F3-97C9-B72618373AD9}" presName="rootConnector" presStyleLbl="node3" presStyleIdx="4" presStyleCnt="8"/>
      <dgm:spPr/>
      <dgm:t>
        <a:bodyPr/>
        <a:lstStyle/>
        <a:p>
          <a:endParaRPr lang="en-US"/>
        </a:p>
      </dgm:t>
    </dgm:pt>
    <dgm:pt modelId="{24403A5C-C259-4BAB-80A7-92F9480FC23B}" type="pres">
      <dgm:prSet presAssocID="{A003C157-1133-43F3-97C9-B72618373AD9}" presName="hierChild4" presStyleCnt="0"/>
      <dgm:spPr/>
    </dgm:pt>
    <dgm:pt modelId="{5239C3ED-846E-46FE-9FC1-2DC924618725}" type="pres">
      <dgm:prSet presAssocID="{A003C157-1133-43F3-97C9-B72618373AD9}" presName="hierChild5" presStyleCnt="0"/>
      <dgm:spPr/>
    </dgm:pt>
    <dgm:pt modelId="{7A1085F1-8FC1-4091-8B5B-DB151E5283CF}" type="pres">
      <dgm:prSet presAssocID="{20E766BD-B89F-4E6E-AF72-16CF2EE9F66F}" presName="Name37" presStyleLbl="parChTrans1D3" presStyleIdx="5" presStyleCnt="8"/>
      <dgm:spPr/>
      <dgm:t>
        <a:bodyPr/>
        <a:lstStyle/>
        <a:p>
          <a:endParaRPr lang="en-US"/>
        </a:p>
      </dgm:t>
    </dgm:pt>
    <dgm:pt modelId="{5DB35798-B9D1-4BA4-9C98-FE582AA3DDEF}" type="pres">
      <dgm:prSet presAssocID="{DAE6ECFF-7E6A-4027-B4ED-6DE4F1AFB1F1}" presName="hierRoot2" presStyleCnt="0">
        <dgm:presLayoutVars>
          <dgm:hierBranch val="init"/>
        </dgm:presLayoutVars>
      </dgm:prSet>
      <dgm:spPr/>
    </dgm:pt>
    <dgm:pt modelId="{8C244015-DED3-4E2E-8986-D0E0A9B5AD86}" type="pres">
      <dgm:prSet presAssocID="{DAE6ECFF-7E6A-4027-B4ED-6DE4F1AFB1F1}" presName="rootComposite" presStyleCnt="0"/>
      <dgm:spPr/>
    </dgm:pt>
    <dgm:pt modelId="{90BE06FF-BF0F-480E-B03B-576A748732F2}" type="pres">
      <dgm:prSet presAssocID="{DAE6ECFF-7E6A-4027-B4ED-6DE4F1AFB1F1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A8302D-589C-414F-A88F-C7034092873F}" type="pres">
      <dgm:prSet presAssocID="{DAE6ECFF-7E6A-4027-B4ED-6DE4F1AFB1F1}" presName="rootConnector" presStyleLbl="node3" presStyleIdx="5" presStyleCnt="8"/>
      <dgm:spPr/>
      <dgm:t>
        <a:bodyPr/>
        <a:lstStyle/>
        <a:p>
          <a:endParaRPr lang="en-US"/>
        </a:p>
      </dgm:t>
    </dgm:pt>
    <dgm:pt modelId="{8F5E31BD-79E0-452D-B5A1-BB55E1F5FEF1}" type="pres">
      <dgm:prSet presAssocID="{DAE6ECFF-7E6A-4027-B4ED-6DE4F1AFB1F1}" presName="hierChild4" presStyleCnt="0"/>
      <dgm:spPr/>
    </dgm:pt>
    <dgm:pt modelId="{D708C48D-76D5-489A-A91B-C98CE7A4526C}" type="pres">
      <dgm:prSet presAssocID="{DAE6ECFF-7E6A-4027-B4ED-6DE4F1AFB1F1}" presName="hierChild5" presStyleCnt="0"/>
      <dgm:spPr/>
    </dgm:pt>
    <dgm:pt modelId="{782A754D-B27E-455C-B152-63D30E3123EA}" type="pres">
      <dgm:prSet presAssocID="{EBBFD6AE-37EF-423F-AADE-C92B7ECE710E}" presName="hierChild5" presStyleCnt="0"/>
      <dgm:spPr/>
    </dgm:pt>
    <dgm:pt modelId="{C3A0900C-F03C-4573-9C73-963BC3367742}" type="pres">
      <dgm:prSet presAssocID="{6B06FC05-79E9-4D6E-B211-E45B3EC41B5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1ADB1AC-960C-4BFA-9DFF-F1A228602176}" type="pres">
      <dgm:prSet presAssocID="{CDC3CE5B-0020-479C-B103-1900CB4B8FA4}" presName="hierRoot2" presStyleCnt="0">
        <dgm:presLayoutVars>
          <dgm:hierBranch val="init"/>
        </dgm:presLayoutVars>
      </dgm:prSet>
      <dgm:spPr/>
    </dgm:pt>
    <dgm:pt modelId="{379D9F77-A395-4CB3-B15D-4FBD2DF7E486}" type="pres">
      <dgm:prSet presAssocID="{CDC3CE5B-0020-479C-B103-1900CB4B8FA4}" presName="rootComposite" presStyleCnt="0"/>
      <dgm:spPr/>
    </dgm:pt>
    <dgm:pt modelId="{91717A56-18D8-4DA8-B080-6F18B46331B4}" type="pres">
      <dgm:prSet presAssocID="{CDC3CE5B-0020-479C-B103-1900CB4B8FA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4F22B8-C39D-4F2F-910E-26BE9CBE4E75}" type="pres">
      <dgm:prSet presAssocID="{CDC3CE5B-0020-479C-B103-1900CB4B8FA4}" presName="rootConnector" presStyleLbl="node2" presStyleIdx="2" presStyleCnt="3"/>
      <dgm:spPr/>
      <dgm:t>
        <a:bodyPr/>
        <a:lstStyle/>
        <a:p>
          <a:endParaRPr lang="en-US"/>
        </a:p>
      </dgm:t>
    </dgm:pt>
    <dgm:pt modelId="{58AC1FAB-9A15-4E35-B690-5BC7C86A9661}" type="pres">
      <dgm:prSet presAssocID="{CDC3CE5B-0020-479C-B103-1900CB4B8FA4}" presName="hierChild4" presStyleCnt="0"/>
      <dgm:spPr/>
    </dgm:pt>
    <dgm:pt modelId="{C9DB245F-D4C8-4CCF-8914-661FF2669AB8}" type="pres">
      <dgm:prSet presAssocID="{CFCD196A-16E7-4455-B2C3-B26218C292FC}" presName="Name37" presStyleLbl="parChTrans1D3" presStyleIdx="6" presStyleCnt="8"/>
      <dgm:spPr/>
      <dgm:t>
        <a:bodyPr/>
        <a:lstStyle/>
        <a:p>
          <a:endParaRPr lang="en-US"/>
        </a:p>
      </dgm:t>
    </dgm:pt>
    <dgm:pt modelId="{BC8738B8-36CE-4B26-A2B1-11BA1DA1C47A}" type="pres">
      <dgm:prSet presAssocID="{17F86051-BB85-4116-A64F-B752006ECB37}" presName="hierRoot2" presStyleCnt="0">
        <dgm:presLayoutVars>
          <dgm:hierBranch val="init"/>
        </dgm:presLayoutVars>
      </dgm:prSet>
      <dgm:spPr/>
    </dgm:pt>
    <dgm:pt modelId="{16CD445D-8AA8-4D47-BD8B-C635AB4E6D03}" type="pres">
      <dgm:prSet presAssocID="{17F86051-BB85-4116-A64F-B752006ECB37}" presName="rootComposite" presStyleCnt="0"/>
      <dgm:spPr/>
    </dgm:pt>
    <dgm:pt modelId="{64314842-85C9-43B5-B89B-C16650217572}" type="pres">
      <dgm:prSet presAssocID="{17F86051-BB85-4116-A64F-B752006ECB37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79F195-FCFE-410A-B7D0-ED5F8CF0528D}" type="pres">
      <dgm:prSet presAssocID="{17F86051-BB85-4116-A64F-B752006ECB37}" presName="rootConnector" presStyleLbl="node3" presStyleIdx="6" presStyleCnt="8"/>
      <dgm:spPr/>
      <dgm:t>
        <a:bodyPr/>
        <a:lstStyle/>
        <a:p>
          <a:endParaRPr lang="en-US"/>
        </a:p>
      </dgm:t>
    </dgm:pt>
    <dgm:pt modelId="{8F2ACCB6-27EF-4E10-96DB-428759BF0040}" type="pres">
      <dgm:prSet presAssocID="{17F86051-BB85-4116-A64F-B752006ECB37}" presName="hierChild4" presStyleCnt="0"/>
      <dgm:spPr/>
    </dgm:pt>
    <dgm:pt modelId="{16C98272-C9EC-4300-A63E-5A2CF7E5781F}" type="pres">
      <dgm:prSet presAssocID="{FFCF64E8-C281-416B-8035-1EC554602715}" presName="Name37" presStyleLbl="parChTrans1D4" presStyleIdx="0" presStyleCnt="5"/>
      <dgm:spPr/>
      <dgm:t>
        <a:bodyPr/>
        <a:lstStyle/>
        <a:p>
          <a:endParaRPr lang="en-US"/>
        </a:p>
      </dgm:t>
    </dgm:pt>
    <dgm:pt modelId="{735D4E5B-3BB3-4A77-9FD0-671A3502C91E}" type="pres">
      <dgm:prSet presAssocID="{BE960C28-EC3F-4D06-9DCA-819540FCC357}" presName="hierRoot2" presStyleCnt="0">
        <dgm:presLayoutVars>
          <dgm:hierBranch val="init"/>
        </dgm:presLayoutVars>
      </dgm:prSet>
      <dgm:spPr/>
    </dgm:pt>
    <dgm:pt modelId="{87DCD7B8-DEB5-4507-B36F-7DA1D51EB49A}" type="pres">
      <dgm:prSet presAssocID="{BE960C28-EC3F-4D06-9DCA-819540FCC357}" presName="rootComposite" presStyleCnt="0"/>
      <dgm:spPr/>
    </dgm:pt>
    <dgm:pt modelId="{556AD003-CEC3-499D-BD28-59219BE5238F}" type="pres">
      <dgm:prSet presAssocID="{BE960C28-EC3F-4D06-9DCA-819540FCC357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5A443-E974-437F-A68A-254A43E6641A}" type="pres">
      <dgm:prSet presAssocID="{BE960C28-EC3F-4D06-9DCA-819540FCC357}" presName="rootConnector" presStyleLbl="node4" presStyleIdx="0" presStyleCnt="5"/>
      <dgm:spPr/>
      <dgm:t>
        <a:bodyPr/>
        <a:lstStyle/>
        <a:p>
          <a:endParaRPr lang="en-US"/>
        </a:p>
      </dgm:t>
    </dgm:pt>
    <dgm:pt modelId="{BB210382-64FC-4EE6-BA04-29643DE19ED3}" type="pres">
      <dgm:prSet presAssocID="{BE960C28-EC3F-4D06-9DCA-819540FCC357}" presName="hierChild4" presStyleCnt="0"/>
      <dgm:spPr/>
    </dgm:pt>
    <dgm:pt modelId="{521EDC5F-80DE-4FC5-9858-442F5A5A25B5}" type="pres">
      <dgm:prSet presAssocID="{BE960C28-EC3F-4D06-9DCA-819540FCC357}" presName="hierChild5" presStyleCnt="0"/>
      <dgm:spPr/>
    </dgm:pt>
    <dgm:pt modelId="{163BFAED-D607-40F0-B0EE-E25BC7CCF473}" type="pres">
      <dgm:prSet presAssocID="{6CED0233-A1A2-4D6F-A750-44C30CF15F03}" presName="Name37" presStyleLbl="parChTrans1D4" presStyleIdx="1" presStyleCnt="5"/>
      <dgm:spPr/>
      <dgm:t>
        <a:bodyPr/>
        <a:lstStyle/>
        <a:p>
          <a:endParaRPr lang="en-US"/>
        </a:p>
      </dgm:t>
    </dgm:pt>
    <dgm:pt modelId="{FE95B9AF-5EDA-4F07-9FD1-71FB2B82F9BC}" type="pres">
      <dgm:prSet presAssocID="{B8158E07-9A45-4584-885D-DB0B95AF5BA5}" presName="hierRoot2" presStyleCnt="0">
        <dgm:presLayoutVars>
          <dgm:hierBranch val="init"/>
        </dgm:presLayoutVars>
      </dgm:prSet>
      <dgm:spPr/>
    </dgm:pt>
    <dgm:pt modelId="{26443E02-DB32-4156-9D41-37CFBF0F2D64}" type="pres">
      <dgm:prSet presAssocID="{B8158E07-9A45-4584-885D-DB0B95AF5BA5}" presName="rootComposite" presStyleCnt="0"/>
      <dgm:spPr/>
    </dgm:pt>
    <dgm:pt modelId="{3BB9DEB8-C6AE-4BF4-963B-4EA65BB0DA95}" type="pres">
      <dgm:prSet presAssocID="{B8158E07-9A45-4584-885D-DB0B95AF5BA5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F3FCA5-713A-48D1-B75F-065461069416}" type="pres">
      <dgm:prSet presAssocID="{B8158E07-9A45-4584-885D-DB0B95AF5BA5}" presName="rootConnector" presStyleLbl="node4" presStyleIdx="1" presStyleCnt="5"/>
      <dgm:spPr/>
      <dgm:t>
        <a:bodyPr/>
        <a:lstStyle/>
        <a:p>
          <a:endParaRPr lang="en-US"/>
        </a:p>
      </dgm:t>
    </dgm:pt>
    <dgm:pt modelId="{F1D0A0EC-2526-476A-B28C-6C3089049B23}" type="pres">
      <dgm:prSet presAssocID="{B8158E07-9A45-4584-885D-DB0B95AF5BA5}" presName="hierChild4" presStyleCnt="0"/>
      <dgm:spPr/>
    </dgm:pt>
    <dgm:pt modelId="{491C4BA1-D195-42C7-9897-3BD5CA5D7327}" type="pres">
      <dgm:prSet presAssocID="{B8158E07-9A45-4584-885D-DB0B95AF5BA5}" presName="hierChild5" presStyleCnt="0"/>
      <dgm:spPr/>
    </dgm:pt>
    <dgm:pt modelId="{72D92A33-4164-4980-9FC8-AAB26C282AE9}" type="pres">
      <dgm:prSet presAssocID="{573BBFFC-BD88-4EA5-8E30-8BD359A7B1F0}" presName="Name37" presStyleLbl="parChTrans1D4" presStyleIdx="2" presStyleCnt="5"/>
      <dgm:spPr/>
      <dgm:t>
        <a:bodyPr/>
        <a:lstStyle/>
        <a:p>
          <a:endParaRPr lang="en-US"/>
        </a:p>
      </dgm:t>
    </dgm:pt>
    <dgm:pt modelId="{197B2E5D-0AE7-4FC1-9398-31319122A981}" type="pres">
      <dgm:prSet presAssocID="{1B8572E5-DB39-4C28-8482-22E25EE84689}" presName="hierRoot2" presStyleCnt="0">
        <dgm:presLayoutVars>
          <dgm:hierBranch val="init"/>
        </dgm:presLayoutVars>
      </dgm:prSet>
      <dgm:spPr/>
    </dgm:pt>
    <dgm:pt modelId="{5D4F4518-3C07-49F0-A2CE-922A568AEB47}" type="pres">
      <dgm:prSet presAssocID="{1B8572E5-DB39-4C28-8482-22E25EE84689}" presName="rootComposite" presStyleCnt="0"/>
      <dgm:spPr/>
    </dgm:pt>
    <dgm:pt modelId="{4E8AF979-7B5B-4D87-A6C9-0FD13BBD7C3B}" type="pres">
      <dgm:prSet presAssocID="{1B8572E5-DB39-4C28-8482-22E25EE84689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FD7E9D-0DE4-4E90-B4ED-434E6907AC86}" type="pres">
      <dgm:prSet presAssocID="{1B8572E5-DB39-4C28-8482-22E25EE84689}" presName="rootConnector" presStyleLbl="node4" presStyleIdx="2" presStyleCnt="5"/>
      <dgm:spPr/>
      <dgm:t>
        <a:bodyPr/>
        <a:lstStyle/>
        <a:p>
          <a:endParaRPr lang="en-US"/>
        </a:p>
      </dgm:t>
    </dgm:pt>
    <dgm:pt modelId="{C179688D-3C95-44DE-947D-5B5985C515DF}" type="pres">
      <dgm:prSet presAssocID="{1B8572E5-DB39-4C28-8482-22E25EE84689}" presName="hierChild4" presStyleCnt="0"/>
      <dgm:spPr/>
    </dgm:pt>
    <dgm:pt modelId="{A1D26F6A-9C5A-4DCB-8BCE-162781ED9F3C}" type="pres">
      <dgm:prSet presAssocID="{1B8572E5-DB39-4C28-8482-22E25EE84689}" presName="hierChild5" presStyleCnt="0"/>
      <dgm:spPr/>
    </dgm:pt>
    <dgm:pt modelId="{A0F23E73-AB9E-4D61-9101-A5A59652954E}" type="pres">
      <dgm:prSet presAssocID="{17F86051-BB85-4116-A64F-B752006ECB37}" presName="hierChild5" presStyleCnt="0"/>
      <dgm:spPr/>
    </dgm:pt>
    <dgm:pt modelId="{0CE416E8-4FD8-445B-B331-B817942B4274}" type="pres">
      <dgm:prSet presAssocID="{3F7D0123-DCC1-48A2-865F-18EF293185DC}" presName="Name37" presStyleLbl="parChTrans1D3" presStyleIdx="7" presStyleCnt="8"/>
      <dgm:spPr/>
      <dgm:t>
        <a:bodyPr/>
        <a:lstStyle/>
        <a:p>
          <a:endParaRPr lang="en-US"/>
        </a:p>
      </dgm:t>
    </dgm:pt>
    <dgm:pt modelId="{36DF3028-12B1-4401-816D-9D081181CCF4}" type="pres">
      <dgm:prSet presAssocID="{6EBE8029-46B2-4FD0-A745-433F383E9E53}" presName="hierRoot2" presStyleCnt="0">
        <dgm:presLayoutVars>
          <dgm:hierBranch val="init"/>
        </dgm:presLayoutVars>
      </dgm:prSet>
      <dgm:spPr/>
    </dgm:pt>
    <dgm:pt modelId="{8078ABE0-75FA-4C8A-8D7A-053485D2B9BD}" type="pres">
      <dgm:prSet presAssocID="{6EBE8029-46B2-4FD0-A745-433F383E9E53}" presName="rootComposite" presStyleCnt="0"/>
      <dgm:spPr/>
    </dgm:pt>
    <dgm:pt modelId="{89B3D571-1CA1-4F65-8296-981AD484FD96}" type="pres">
      <dgm:prSet presAssocID="{6EBE8029-46B2-4FD0-A745-433F383E9E53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6A93AD-8B7A-4D5A-899D-FF69C9CB040A}" type="pres">
      <dgm:prSet presAssocID="{6EBE8029-46B2-4FD0-A745-433F383E9E53}" presName="rootConnector" presStyleLbl="node3" presStyleIdx="7" presStyleCnt="8"/>
      <dgm:spPr/>
      <dgm:t>
        <a:bodyPr/>
        <a:lstStyle/>
        <a:p>
          <a:endParaRPr lang="en-US"/>
        </a:p>
      </dgm:t>
    </dgm:pt>
    <dgm:pt modelId="{6B787DDF-350D-4507-B8B0-D6FD870B4EDB}" type="pres">
      <dgm:prSet presAssocID="{6EBE8029-46B2-4FD0-A745-433F383E9E53}" presName="hierChild4" presStyleCnt="0"/>
      <dgm:spPr/>
    </dgm:pt>
    <dgm:pt modelId="{3ADE05DF-93D8-444A-8183-CB037FA3ACAE}" type="pres">
      <dgm:prSet presAssocID="{C2413C55-4422-4EAC-85AA-6EBD203906F9}" presName="Name37" presStyleLbl="parChTrans1D4" presStyleIdx="3" presStyleCnt="5"/>
      <dgm:spPr/>
      <dgm:t>
        <a:bodyPr/>
        <a:lstStyle/>
        <a:p>
          <a:endParaRPr lang="en-US"/>
        </a:p>
      </dgm:t>
    </dgm:pt>
    <dgm:pt modelId="{2F53D224-FD13-4359-BA28-6E3228607150}" type="pres">
      <dgm:prSet presAssocID="{A25EA161-0642-48C0-9DEE-95D3B37EFD33}" presName="hierRoot2" presStyleCnt="0">
        <dgm:presLayoutVars>
          <dgm:hierBranch val="init"/>
        </dgm:presLayoutVars>
      </dgm:prSet>
      <dgm:spPr/>
    </dgm:pt>
    <dgm:pt modelId="{5E855313-D61D-43BD-8DC9-B81238F82732}" type="pres">
      <dgm:prSet presAssocID="{A25EA161-0642-48C0-9DEE-95D3B37EFD33}" presName="rootComposite" presStyleCnt="0"/>
      <dgm:spPr/>
    </dgm:pt>
    <dgm:pt modelId="{C48F42FB-4EB0-4E4D-A932-BF71272556A2}" type="pres">
      <dgm:prSet presAssocID="{A25EA161-0642-48C0-9DEE-95D3B37EFD33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A576AE-289E-4174-A0ED-FBED96A98C4D}" type="pres">
      <dgm:prSet presAssocID="{A25EA161-0642-48C0-9DEE-95D3B37EFD33}" presName="rootConnector" presStyleLbl="node4" presStyleIdx="3" presStyleCnt="5"/>
      <dgm:spPr/>
      <dgm:t>
        <a:bodyPr/>
        <a:lstStyle/>
        <a:p>
          <a:endParaRPr lang="en-US"/>
        </a:p>
      </dgm:t>
    </dgm:pt>
    <dgm:pt modelId="{B196F9DA-516A-4A99-A2CB-D40DF3A242E9}" type="pres">
      <dgm:prSet presAssocID="{A25EA161-0642-48C0-9DEE-95D3B37EFD33}" presName="hierChild4" presStyleCnt="0"/>
      <dgm:spPr/>
    </dgm:pt>
    <dgm:pt modelId="{D632AD4E-873F-4B5E-AAC6-4AFA78CADE1B}" type="pres">
      <dgm:prSet presAssocID="{A25EA161-0642-48C0-9DEE-95D3B37EFD33}" presName="hierChild5" presStyleCnt="0"/>
      <dgm:spPr/>
    </dgm:pt>
    <dgm:pt modelId="{1E602A02-2694-4419-A858-653987BB302F}" type="pres">
      <dgm:prSet presAssocID="{7ABD1DB3-4915-4719-B25B-AE867CDC45E8}" presName="Name37" presStyleLbl="parChTrans1D4" presStyleIdx="4" presStyleCnt="5"/>
      <dgm:spPr/>
      <dgm:t>
        <a:bodyPr/>
        <a:lstStyle/>
        <a:p>
          <a:endParaRPr lang="en-US"/>
        </a:p>
      </dgm:t>
    </dgm:pt>
    <dgm:pt modelId="{953DE847-B6F9-4591-802C-39F9B3937FD8}" type="pres">
      <dgm:prSet presAssocID="{58506D4C-D2D4-4CEA-9241-BA8BB27C3B4E}" presName="hierRoot2" presStyleCnt="0">
        <dgm:presLayoutVars>
          <dgm:hierBranch val="init"/>
        </dgm:presLayoutVars>
      </dgm:prSet>
      <dgm:spPr/>
    </dgm:pt>
    <dgm:pt modelId="{57B3766E-4D70-4878-947E-0BAC4C6C83DC}" type="pres">
      <dgm:prSet presAssocID="{58506D4C-D2D4-4CEA-9241-BA8BB27C3B4E}" presName="rootComposite" presStyleCnt="0"/>
      <dgm:spPr/>
    </dgm:pt>
    <dgm:pt modelId="{6D5DEC6E-87C7-49C8-8714-5BB0EE0F153A}" type="pres">
      <dgm:prSet presAssocID="{58506D4C-D2D4-4CEA-9241-BA8BB27C3B4E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BEC7E6-87E8-4CA7-8C8E-9CC847CCC06F}" type="pres">
      <dgm:prSet presAssocID="{58506D4C-D2D4-4CEA-9241-BA8BB27C3B4E}" presName="rootConnector" presStyleLbl="node4" presStyleIdx="4" presStyleCnt="5"/>
      <dgm:spPr/>
      <dgm:t>
        <a:bodyPr/>
        <a:lstStyle/>
        <a:p>
          <a:endParaRPr lang="en-US"/>
        </a:p>
      </dgm:t>
    </dgm:pt>
    <dgm:pt modelId="{C3F8BEE1-3C0E-4346-8E02-513273502649}" type="pres">
      <dgm:prSet presAssocID="{58506D4C-D2D4-4CEA-9241-BA8BB27C3B4E}" presName="hierChild4" presStyleCnt="0"/>
      <dgm:spPr/>
    </dgm:pt>
    <dgm:pt modelId="{D47442D6-C8A9-4FF6-8E6A-58839C9989D9}" type="pres">
      <dgm:prSet presAssocID="{58506D4C-D2D4-4CEA-9241-BA8BB27C3B4E}" presName="hierChild5" presStyleCnt="0"/>
      <dgm:spPr/>
    </dgm:pt>
    <dgm:pt modelId="{87C48ED0-C188-4048-881C-4C295DBAEFB4}" type="pres">
      <dgm:prSet presAssocID="{6EBE8029-46B2-4FD0-A745-433F383E9E53}" presName="hierChild5" presStyleCnt="0"/>
      <dgm:spPr/>
    </dgm:pt>
    <dgm:pt modelId="{86FA3176-AFF1-420A-81EC-83AA2C58516E}" type="pres">
      <dgm:prSet presAssocID="{CDC3CE5B-0020-479C-B103-1900CB4B8FA4}" presName="hierChild5" presStyleCnt="0"/>
      <dgm:spPr/>
    </dgm:pt>
    <dgm:pt modelId="{38B12E02-4FC2-4406-8F2B-725728F9DDB4}" type="pres">
      <dgm:prSet presAssocID="{8B51FFCA-7923-4699-9E00-700D7991366D}" presName="hierChild3" presStyleCnt="0"/>
      <dgm:spPr/>
    </dgm:pt>
  </dgm:ptLst>
  <dgm:cxnLst>
    <dgm:cxn modelId="{6BD54708-DD1A-48D2-93E0-208E2D81C641}" type="presOf" srcId="{CDC3CE5B-0020-479C-B103-1900CB4B8FA4}" destId="{A34F22B8-C39D-4F2F-910E-26BE9CBE4E75}" srcOrd="1" destOrd="0" presId="urn:microsoft.com/office/officeart/2005/8/layout/orgChart1"/>
    <dgm:cxn modelId="{F5DD25D6-D964-4B57-99BE-F2090BD35A0D}" srcId="{17F86051-BB85-4116-A64F-B752006ECB37}" destId="{B8158E07-9A45-4584-885D-DB0B95AF5BA5}" srcOrd="1" destOrd="0" parTransId="{6CED0233-A1A2-4D6F-A750-44C30CF15F03}" sibTransId="{CD843824-3D48-45B6-95D6-3B4A9C3DA175}"/>
    <dgm:cxn modelId="{D57C9CCE-6BC2-4C71-84BA-5ABA7D39DD56}" type="presOf" srcId="{A25EA161-0642-48C0-9DEE-95D3B37EFD33}" destId="{C48F42FB-4EB0-4E4D-A932-BF71272556A2}" srcOrd="0" destOrd="0" presId="urn:microsoft.com/office/officeart/2005/8/layout/orgChart1"/>
    <dgm:cxn modelId="{9BA8C5C0-33B4-48F6-ABA4-0F4AF1326170}" type="presOf" srcId="{958BACC7-E8A8-48C7-B6DF-FC75D3C495B9}" destId="{73DF4148-620F-4509-8F8C-EC22A149555E}" srcOrd="0" destOrd="0" presId="urn:microsoft.com/office/officeart/2005/8/layout/orgChart1"/>
    <dgm:cxn modelId="{D0300293-1908-4F7A-A32C-3B1EC1F47C80}" srcId="{6EBE8029-46B2-4FD0-A745-433F383E9E53}" destId="{58506D4C-D2D4-4CEA-9241-BA8BB27C3B4E}" srcOrd="1" destOrd="0" parTransId="{7ABD1DB3-4915-4719-B25B-AE867CDC45E8}" sibTransId="{C903FCA5-E589-4B23-8335-8B888177570E}"/>
    <dgm:cxn modelId="{BAFF0302-0E82-49AA-8CAF-FA54A22E374D}" type="presOf" srcId="{17F86051-BB85-4116-A64F-B752006ECB37}" destId="{C279F195-FCFE-410A-B7D0-ED5F8CF0528D}" srcOrd="1" destOrd="0" presId="urn:microsoft.com/office/officeart/2005/8/layout/orgChart1"/>
    <dgm:cxn modelId="{1F57B59F-2C94-4722-8577-8320AC59F2E4}" type="presOf" srcId="{CFCD196A-16E7-4455-B2C3-B26218C292FC}" destId="{C9DB245F-D4C8-4CCF-8914-661FF2669AB8}" srcOrd="0" destOrd="0" presId="urn:microsoft.com/office/officeart/2005/8/layout/orgChart1"/>
    <dgm:cxn modelId="{CCB3B430-7073-4B1C-B539-BABB122E557A}" type="presOf" srcId="{AA905D5B-5DB8-4392-B3F0-DA082C09185A}" destId="{0B2ECE32-E0DF-4167-883F-19142D849491}" srcOrd="0" destOrd="0" presId="urn:microsoft.com/office/officeart/2005/8/layout/orgChart1"/>
    <dgm:cxn modelId="{10CC947B-A887-44D1-B7B2-97078045D5B7}" srcId="{8B51FFCA-7923-4699-9E00-700D7991366D}" destId="{CDC3CE5B-0020-479C-B103-1900CB4B8FA4}" srcOrd="2" destOrd="0" parTransId="{6B06FC05-79E9-4D6E-B211-E45B3EC41B59}" sibTransId="{8D7C623C-7659-4328-9011-01FEF73D9050}"/>
    <dgm:cxn modelId="{F60E8B95-CA4A-4CBB-88EE-76B63FD9728C}" srcId="{5B66B3FF-CE59-4A22-9FA8-42E68DA1BA40}" destId="{D7EE5F89-9D40-4AE3-A8A2-9D78BD815DD5}" srcOrd="1" destOrd="0" parTransId="{31E5311C-F8D7-4A3F-999C-38F6E7CF3F35}" sibTransId="{5F533AD0-5D56-4DC7-B737-47D00B215398}"/>
    <dgm:cxn modelId="{B33E8D34-38AB-4F58-8BB4-533BB53A8D4C}" type="presOf" srcId="{6CED0233-A1A2-4D6F-A750-44C30CF15F03}" destId="{163BFAED-D607-40F0-B0EE-E25BC7CCF473}" srcOrd="0" destOrd="0" presId="urn:microsoft.com/office/officeart/2005/8/layout/orgChart1"/>
    <dgm:cxn modelId="{6F3F9577-8597-4DBC-8220-AD9A23EB6069}" srcId="{EBBFD6AE-37EF-423F-AADE-C92B7ECE710E}" destId="{DAE6ECFF-7E6A-4027-B4ED-6DE4F1AFB1F1}" srcOrd="2" destOrd="0" parTransId="{20E766BD-B89F-4E6E-AF72-16CF2EE9F66F}" sibTransId="{03896642-6637-49D6-AFDB-A6CFAAA32FB4}"/>
    <dgm:cxn modelId="{4B4D747F-A960-4718-9BE0-4FBC306A5318}" type="presOf" srcId="{58506D4C-D2D4-4CEA-9241-BA8BB27C3B4E}" destId="{6D5DEC6E-87C7-49C8-8714-5BB0EE0F153A}" srcOrd="0" destOrd="0" presId="urn:microsoft.com/office/officeart/2005/8/layout/orgChart1"/>
    <dgm:cxn modelId="{648ED6BE-5CB2-4BFA-A82C-3616C74E605A}" type="presOf" srcId="{31E5311C-F8D7-4A3F-999C-38F6E7CF3F35}" destId="{B784A932-268C-4DD6-8564-3607EEDD29D4}" srcOrd="0" destOrd="0" presId="urn:microsoft.com/office/officeart/2005/8/layout/orgChart1"/>
    <dgm:cxn modelId="{D6C16CF7-1B85-46E6-A302-2BE19FCFF155}" srcId="{BE86A893-E21E-4402-B9BD-275C8C772CA1}" destId="{8B51FFCA-7923-4699-9E00-700D7991366D}" srcOrd="0" destOrd="0" parTransId="{F5BECBD8-45BF-4470-9C54-C0EC4256E5C1}" sibTransId="{3008CF1E-BA52-4492-A1BE-4B21630A313C}"/>
    <dgm:cxn modelId="{1C0C03C9-E947-4078-A093-30712AB31A85}" type="presOf" srcId="{6B06FC05-79E9-4D6E-B211-E45B3EC41B59}" destId="{C3A0900C-F03C-4573-9C73-963BC3367742}" srcOrd="0" destOrd="0" presId="urn:microsoft.com/office/officeart/2005/8/layout/orgChart1"/>
    <dgm:cxn modelId="{F007162A-B2A0-4B37-87F6-08ABEEBE0FE3}" type="presOf" srcId="{9A6A30C1-9724-44CE-B2F7-5FD3DEFDB8CE}" destId="{EB968415-B691-4BF5-BB9C-59081087656E}" srcOrd="0" destOrd="0" presId="urn:microsoft.com/office/officeart/2005/8/layout/orgChart1"/>
    <dgm:cxn modelId="{4A652FAF-11F2-4EE5-8F80-A28DBC301973}" type="presOf" srcId="{20E766BD-B89F-4E6E-AF72-16CF2EE9F66F}" destId="{7A1085F1-8FC1-4091-8B5B-DB151E5283CF}" srcOrd="0" destOrd="0" presId="urn:microsoft.com/office/officeart/2005/8/layout/orgChart1"/>
    <dgm:cxn modelId="{AD966EF3-F360-40FF-8E05-ECD9240A066B}" type="presOf" srcId="{17F86051-BB85-4116-A64F-B752006ECB37}" destId="{64314842-85C9-43B5-B89B-C16650217572}" srcOrd="0" destOrd="0" presId="urn:microsoft.com/office/officeart/2005/8/layout/orgChart1"/>
    <dgm:cxn modelId="{D2CAA9AF-70F5-435B-8F9F-13BC8610820B}" type="presOf" srcId="{B8158E07-9A45-4584-885D-DB0B95AF5BA5}" destId="{53F3FCA5-713A-48D1-B75F-065461069416}" srcOrd="1" destOrd="0" presId="urn:microsoft.com/office/officeart/2005/8/layout/orgChart1"/>
    <dgm:cxn modelId="{27BA0A79-E3F5-4A29-973E-025AFC1979C6}" srcId="{CDC3CE5B-0020-479C-B103-1900CB4B8FA4}" destId="{17F86051-BB85-4116-A64F-B752006ECB37}" srcOrd="0" destOrd="0" parTransId="{CFCD196A-16E7-4455-B2C3-B26218C292FC}" sibTransId="{938345E4-6B6C-4E54-81FC-310152DBBBB7}"/>
    <dgm:cxn modelId="{6232A070-04E8-4415-B39A-2210E1154BA7}" type="presOf" srcId="{58506D4C-D2D4-4CEA-9241-BA8BB27C3B4E}" destId="{05BEC7E6-87E8-4CA7-8C8E-9CC847CCC06F}" srcOrd="1" destOrd="0" presId="urn:microsoft.com/office/officeart/2005/8/layout/orgChart1"/>
    <dgm:cxn modelId="{17FB6974-E2C5-470E-9059-D252EF1AE4EE}" type="presOf" srcId="{D7EE5F89-9D40-4AE3-A8A2-9D78BD815DD5}" destId="{90D48D32-E860-456F-903D-66F71F9909E5}" srcOrd="0" destOrd="0" presId="urn:microsoft.com/office/officeart/2005/8/layout/orgChart1"/>
    <dgm:cxn modelId="{F06994EC-114B-4E99-9140-A0C572895E60}" srcId="{17F86051-BB85-4116-A64F-B752006ECB37}" destId="{BE960C28-EC3F-4D06-9DCA-819540FCC357}" srcOrd="0" destOrd="0" parTransId="{FFCF64E8-C281-416B-8035-1EC554602715}" sibTransId="{D0AB87E0-D547-4DE0-A02E-3C7177800492}"/>
    <dgm:cxn modelId="{83780AC1-BA58-4B9D-BAC4-263D13146628}" type="presOf" srcId="{B8158E07-9A45-4584-885D-DB0B95AF5BA5}" destId="{3BB9DEB8-C6AE-4BF4-963B-4EA65BB0DA95}" srcOrd="0" destOrd="0" presId="urn:microsoft.com/office/officeart/2005/8/layout/orgChart1"/>
    <dgm:cxn modelId="{FE3A7C04-A802-48AC-81D3-E919F78E8F9B}" type="presOf" srcId="{573BBFFC-BD88-4EA5-8E30-8BD359A7B1F0}" destId="{72D92A33-4164-4980-9FC8-AAB26C282AE9}" srcOrd="0" destOrd="0" presId="urn:microsoft.com/office/officeart/2005/8/layout/orgChart1"/>
    <dgm:cxn modelId="{7E81F78E-92E6-4201-8DDB-CE423AF287C0}" type="presOf" srcId="{A003C157-1133-43F3-97C9-B72618373AD9}" destId="{D9D8C94F-C47F-4A3D-85AC-DEF856EC5828}" srcOrd="1" destOrd="0" presId="urn:microsoft.com/office/officeart/2005/8/layout/orgChart1"/>
    <dgm:cxn modelId="{F98F5570-8937-43FC-8120-2835B182E03D}" srcId="{CDC3CE5B-0020-479C-B103-1900CB4B8FA4}" destId="{6EBE8029-46B2-4FD0-A745-433F383E9E53}" srcOrd="1" destOrd="0" parTransId="{3F7D0123-DCC1-48A2-865F-18EF293185DC}" sibTransId="{7308F103-26A9-47B1-B671-04E02E704167}"/>
    <dgm:cxn modelId="{E67F22F1-C726-423E-91F9-58B5164675A8}" type="presOf" srcId="{BE960C28-EC3F-4D06-9DCA-819540FCC357}" destId="{556AD003-CEC3-499D-BD28-59219BE5238F}" srcOrd="0" destOrd="0" presId="urn:microsoft.com/office/officeart/2005/8/layout/orgChart1"/>
    <dgm:cxn modelId="{7D3CCA5D-832C-42FF-9569-8CA6C5CC2C25}" srcId="{5B66B3FF-CE59-4A22-9FA8-42E68DA1BA40}" destId="{A0B36832-74F6-4018-9B4B-15796B174625}" srcOrd="2" destOrd="0" parTransId="{C008C96C-3B56-402C-A075-9AFE79A94BE2}" sibTransId="{4777DC7C-945C-4D67-95D3-F8E6FE1834E0}"/>
    <dgm:cxn modelId="{3059067C-4F24-461D-8674-96F09A949C79}" type="presOf" srcId="{A003C157-1133-43F3-97C9-B72618373AD9}" destId="{59C716B5-7201-492E-9109-972F20CFAC0D}" srcOrd="0" destOrd="0" presId="urn:microsoft.com/office/officeart/2005/8/layout/orgChart1"/>
    <dgm:cxn modelId="{D913ADCD-56A9-4460-9EBD-4208ACA3AE40}" srcId="{8B51FFCA-7923-4699-9E00-700D7991366D}" destId="{EBBFD6AE-37EF-423F-AADE-C92B7ECE710E}" srcOrd="1" destOrd="0" parTransId="{958BACC7-E8A8-48C7-B6DF-FC75D3C495B9}" sibTransId="{EF3156CB-F792-4DE4-970A-0F1E3AE68577}"/>
    <dgm:cxn modelId="{A42E7803-9C95-4D54-845E-B7EC006A6D72}" type="presOf" srcId="{A25EA161-0642-48C0-9DEE-95D3B37EFD33}" destId="{4EA576AE-289E-4174-A0ED-FBED96A98C4D}" srcOrd="1" destOrd="0" presId="urn:microsoft.com/office/officeart/2005/8/layout/orgChart1"/>
    <dgm:cxn modelId="{90D20370-DA84-4E64-8518-037B33ABC64B}" type="presOf" srcId="{A0B36832-74F6-4018-9B4B-15796B174625}" destId="{A52E9B5C-7B7F-4213-8A67-250845FD1AAD}" srcOrd="1" destOrd="0" presId="urn:microsoft.com/office/officeart/2005/8/layout/orgChart1"/>
    <dgm:cxn modelId="{85A56E19-FD2E-4E45-A453-A98D208D9922}" type="presOf" srcId="{CDC3CE5B-0020-479C-B103-1900CB4B8FA4}" destId="{91717A56-18D8-4DA8-B080-6F18B46331B4}" srcOrd="0" destOrd="0" presId="urn:microsoft.com/office/officeart/2005/8/layout/orgChart1"/>
    <dgm:cxn modelId="{A7E678E9-5FA5-4AE7-8E52-79E0E4042F4F}" srcId="{8B51FFCA-7923-4699-9E00-700D7991366D}" destId="{5B66B3FF-CE59-4A22-9FA8-42E68DA1BA40}" srcOrd="0" destOrd="0" parTransId="{5AABF683-523F-4941-BAD8-6C7E503C54CB}" sibTransId="{3425C3DF-9DD2-4F69-AEA4-E19353CD1C5F}"/>
    <dgm:cxn modelId="{99083EC8-2993-46E6-8F8A-2B82436BE601}" type="presOf" srcId="{EBBFD6AE-37EF-423F-AADE-C92B7ECE710E}" destId="{6BDB101A-3019-4CB7-90A4-86AB41B04026}" srcOrd="0" destOrd="0" presId="urn:microsoft.com/office/officeart/2005/8/layout/orgChart1"/>
    <dgm:cxn modelId="{DC3A7397-D4D7-4A81-BC57-5804F4ED1225}" type="presOf" srcId="{6EBE8029-46B2-4FD0-A745-433F383E9E53}" destId="{186A93AD-8B7A-4D5A-899D-FF69C9CB040A}" srcOrd="1" destOrd="0" presId="urn:microsoft.com/office/officeart/2005/8/layout/orgChart1"/>
    <dgm:cxn modelId="{6BAF2A50-CBB7-4D05-BFA8-EAC7E55D1A49}" type="presOf" srcId="{5B66B3FF-CE59-4A22-9FA8-42E68DA1BA40}" destId="{58A61309-C863-40B2-A487-054A635D7555}" srcOrd="0" destOrd="0" presId="urn:microsoft.com/office/officeart/2005/8/layout/orgChart1"/>
    <dgm:cxn modelId="{216FA87C-319F-477F-B2F2-F9E32229B76E}" type="presOf" srcId="{39F723A4-7F5A-46C8-8CE6-AB93B1735983}" destId="{40E87073-7AEE-4893-81DE-E6DB763D9925}" srcOrd="0" destOrd="0" presId="urn:microsoft.com/office/officeart/2005/8/layout/orgChart1"/>
    <dgm:cxn modelId="{EC761B49-85AA-45BB-B574-01FF8321D2DF}" type="presOf" srcId="{1B8572E5-DB39-4C28-8482-22E25EE84689}" destId="{1EFD7E9D-0DE4-4E90-B4ED-434E6907AC86}" srcOrd="1" destOrd="0" presId="urn:microsoft.com/office/officeart/2005/8/layout/orgChart1"/>
    <dgm:cxn modelId="{EB05C8A5-8A86-4743-A3CF-0C526F023504}" type="presOf" srcId="{D7EE5F89-9D40-4AE3-A8A2-9D78BD815DD5}" destId="{1E231975-9988-4D13-A3F2-4F1AE0987099}" srcOrd="1" destOrd="0" presId="urn:microsoft.com/office/officeart/2005/8/layout/orgChart1"/>
    <dgm:cxn modelId="{3F681341-2DE5-451F-956E-A61B0E015266}" type="presOf" srcId="{5AABF683-523F-4941-BAD8-6C7E503C54CB}" destId="{303C59B6-274A-4DE2-B012-1D1E1A71AE3E}" srcOrd="0" destOrd="0" presId="urn:microsoft.com/office/officeart/2005/8/layout/orgChart1"/>
    <dgm:cxn modelId="{DD64F9A1-A93E-433C-96EE-971A11494331}" type="presOf" srcId="{490BB0D9-C9CE-47B8-8894-D47F0C930796}" destId="{45F606B5-F1DB-4EC4-835E-6D118A3BBF5D}" srcOrd="1" destOrd="0" presId="urn:microsoft.com/office/officeart/2005/8/layout/orgChart1"/>
    <dgm:cxn modelId="{5FB83924-01F8-4AA1-B14A-C88A3955034D}" srcId="{EBBFD6AE-37EF-423F-AADE-C92B7ECE710E}" destId="{A003C157-1133-43F3-97C9-B72618373AD9}" srcOrd="1" destOrd="0" parTransId="{39F723A4-7F5A-46C8-8CE6-AB93B1735983}" sibTransId="{C5A881AD-81F5-4970-B7A8-B8BD7B4E0C89}"/>
    <dgm:cxn modelId="{CD467C2A-0BEF-45C7-B867-8862B58F6E03}" type="presOf" srcId="{A0442B79-E5B6-4904-A6BA-938DE8C66469}" destId="{3CB08868-AA4B-4A1D-BB19-12E0FAC831FE}" srcOrd="0" destOrd="0" presId="urn:microsoft.com/office/officeart/2005/8/layout/orgChart1"/>
    <dgm:cxn modelId="{12FC9B4A-A4D6-41C0-A414-08CEE8E6516A}" srcId="{5B66B3FF-CE59-4A22-9FA8-42E68DA1BA40}" destId="{490BB0D9-C9CE-47B8-8894-D47F0C930796}" srcOrd="0" destOrd="0" parTransId="{A0442B79-E5B6-4904-A6BA-938DE8C66469}" sibTransId="{988365A9-54F4-40E8-A102-36286BDFFB2B}"/>
    <dgm:cxn modelId="{F221F38C-0A73-43A6-B941-D6318D54E7C0}" type="presOf" srcId="{1B8572E5-DB39-4C28-8482-22E25EE84689}" destId="{4E8AF979-7B5B-4D87-A6C9-0FD13BBD7C3B}" srcOrd="0" destOrd="0" presId="urn:microsoft.com/office/officeart/2005/8/layout/orgChart1"/>
    <dgm:cxn modelId="{EB6EB322-FFBC-4C49-BC67-2BFBF7E8F2BB}" type="presOf" srcId="{490BB0D9-C9CE-47B8-8894-D47F0C930796}" destId="{D7AF47DA-0CD8-4A04-A8D8-735C1BA7F0E6}" srcOrd="0" destOrd="0" presId="urn:microsoft.com/office/officeart/2005/8/layout/orgChart1"/>
    <dgm:cxn modelId="{20CBF984-4E5B-4682-896D-585764821830}" type="presOf" srcId="{8B51FFCA-7923-4699-9E00-700D7991366D}" destId="{26224FAF-9F56-49D4-920E-7FFB7DF6DB2D}" srcOrd="0" destOrd="0" presId="urn:microsoft.com/office/officeart/2005/8/layout/orgChart1"/>
    <dgm:cxn modelId="{34EDEB83-276C-4F4D-A965-A81C024DF7D4}" type="presOf" srcId="{C2413C55-4422-4EAC-85AA-6EBD203906F9}" destId="{3ADE05DF-93D8-444A-8183-CB037FA3ACAE}" srcOrd="0" destOrd="0" presId="urn:microsoft.com/office/officeart/2005/8/layout/orgChart1"/>
    <dgm:cxn modelId="{A3CE616B-9C27-4A34-A2C4-12B0FDAE812D}" type="presOf" srcId="{FFCF64E8-C281-416B-8035-1EC554602715}" destId="{16C98272-C9EC-4300-A63E-5A2CF7E5781F}" srcOrd="0" destOrd="0" presId="urn:microsoft.com/office/officeart/2005/8/layout/orgChart1"/>
    <dgm:cxn modelId="{93B5CC29-81C6-4811-A2F3-BBA760BA327B}" srcId="{EBBFD6AE-37EF-423F-AADE-C92B7ECE710E}" destId="{AA905D5B-5DB8-4392-B3F0-DA082C09185A}" srcOrd="0" destOrd="0" parTransId="{9A6A30C1-9724-44CE-B2F7-5FD3DEFDB8CE}" sibTransId="{A2A84308-9C35-484E-B832-0EB6A4119A32}"/>
    <dgm:cxn modelId="{F482033C-3A85-4D74-A5A4-502AC00FE7B6}" type="presOf" srcId="{8B51FFCA-7923-4699-9E00-700D7991366D}" destId="{BD69DFB2-D48A-4A32-A149-0F843D64F9EC}" srcOrd="1" destOrd="0" presId="urn:microsoft.com/office/officeart/2005/8/layout/orgChart1"/>
    <dgm:cxn modelId="{08560D90-D724-4972-B2BB-3189A408D72E}" srcId="{17F86051-BB85-4116-A64F-B752006ECB37}" destId="{1B8572E5-DB39-4C28-8482-22E25EE84689}" srcOrd="2" destOrd="0" parTransId="{573BBFFC-BD88-4EA5-8E30-8BD359A7B1F0}" sibTransId="{557D72BE-50D3-47BE-8A38-3CFB950C0B78}"/>
    <dgm:cxn modelId="{7A27CB9A-ECCF-41B8-B641-34F77E0604D5}" type="presOf" srcId="{BE86A893-E21E-4402-B9BD-275C8C772CA1}" destId="{445151A7-8621-4897-AC04-761937AAF7A6}" srcOrd="0" destOrd="0" presId="urn:microsoft.com/office/officeart/2005/8/layout/orgChart1"/>
    <dgm:cxn modelId="{22B83ECA-16DA-4378-BF69-60AD9DFF988D}" type="presOf" srcId="{DAE6ECFF-7E6A-4027-B4ED-6DE4F1AFB1F1}" destId="{30A8302D-589C-414F-A88F-C7034092873F}" srcOrd="1" destOrd="0" presId="urn:microsoft.com/office/officeart/2005/8/layout/orgChart1"/>
    <dgm:cxn modelId="{23EBD018-B4EE-4FFF-9BD4-2C94CF81B5ED}" type="presOf" srcId="{3F7D0123-DCC1-48A2-865F-18EF293185DC}" destId="{0CE416E8-4FD8-445B-B331-B817942B4274}" srcOrd="0" destOrd="0" presId="urn:microsoft.com/office/officeart/2005/8/layout/orgChart1"/>
    <dgm:cxn modelId="{70F8DB3D-E98D-4172-84BD-847CFC76C6FE}" type="presOf" srcId="{AA905D5B-5DB8-4392-B3F0-DA082C09185A}" destId="{7EB77579-49C4-489D-987F-C4EAC76DD191}" srcOrd="1" destOrd="0" presId="urn:microsoft.com/office/officeart/2005/8/layout/orgChart1"/>
    <dgm:cxn modelId="{35FF7D03-A220-43C7-9442-5732F01FB075}" type="presOf" srcId="{C008C96C-3B56-402C-A075-9AFE79A94BE2}" destId="{C43447DC-1C82-454E-839E-95F0C1BB87EF}" srcOrd="0" destOrd="0" presId="urn:microsoft.com/office/officeart/2005/8/layout/orgChart1"/>
    <dgm:cxn modelId="{9F82121A-785F-4247-9C1B-BFB2160E9227}" type="presOf" srcId="{EBBFD6AE-37EF-423F-AADE-C92B7ECE710E}" destId="{BF659467-5E61-450E-A89A-84FE6342647D}" srcOrd="1" destOrd="0" presId="urn:microsoft.com/office/officeart/2005/8/layout/orgChart1"/>
    <dgm:cxn modelId="{1A806D9C-7102-44D3-806A-1ABB1C992CE9}" type="presOf" srcId="{5B66B3FF-CE59-4A22-9FA8-42E68DA1BA40}" destId="{8BB6B682-C502-4B74-B5BA-D2562295D3C6}" srcOrd="1" destOrd="0" presId="urn:microsoft.com/office/officeart/2005/8/layout/orgChart1"/>
    <dgm:cxn modelId="{0676A548-27EA-4252-8CC6-6547A00C955D}" type="presOf" srcId="{BE960C28-EC3F-4D06-9DCA-819540FCC357}" destId="{52C5A443-E974-437F-A68A-254A43E6641A}" srcOrd="1" destOrd="0" presId="urn:microsoft.com/office/officeart/2005/8/layout/orgChart1"/>
    <dgm:cxn modelId="{2ABCA501-248B-40B3-8BF0-91D451649390}" srcId="{6EBE8029-46B2-4FD0-A745-433F383E9E53}" destId="{A25EA161-0642-48C0-9DEE-95D3B37EFD33}" srcOrd="0" destOrd="0" parTransId="{C2413C55-4422-4EAC-85AA-6EBD203906F9}" sibTransId="{5F17580A-8314-47B3-9DBF-1037207A4A60}"/>
    <dgm:cxn modelId="{17EB0F8B-E5C6-4D12-BC39-246184D0F3D8}" type="presOf" srcId="{A0B36832-74F6-4018-9B4B-15796B174625}" destId="{866EDF35-850A-4784-884B-F781F416DB8E}" srcOrd="0" destOrd="0" presId="urn:microsoft.com/office/officeart/2005/8/layout/orgChart1"/>
    <dgm:cxn modelId="{0AD122AE-4B34-4320-8E60-845ED7FBC0A3}" type="presOf" srcId="{7ABD1DB3-4915-4719-B25B-AE867CDC45E8}" destId="{1E602A02-2694-4419-A858-653987BB302F}" srcOrd="0" destOrd="0" presId="urn:microsoft.com/office/officeart/2005/8/layout/orgChart1"/>
    <dgm:cxn modelId="{C4C7AD9D-A986-4848-A041-EDB8E77573FD}" type="presOf" srcId="{6EBE8029-46B2-4FD0-A745-433F383E9E53}" destId="{89B3D571-1CA1-4F65-8296-981AD484FD96}" srcOrd="0" destOrd="0" presId="urn:microsoft.com/office/officeart/2005/8/layout/orgChart1"/>
    <dgm:cxn modelId="{5364563C-E772-421F-8D39-1BE3B8E3EC15}" type="presOf" srcId="{DAE6ECFF-7E6A-4027-B4ED-6DE4F1AFB1F1}" destId="{90BE06FF-BF0F-480E-B03B-576A748732F2}" srcOrd="0" destOrd="0" presId="urn:microsoft.com/office/officeart/2005/8/layout/orgChart1"/>
    <dgm:cxn modelId="{4AE35752-F2C2-4F62-AE15-521D1CC39B7E}" type="presParOf" srcId="{445151A7-8621-4897-AC04-761937AAF7A6}" destId="{AB4467A0-3B02-4E22-A58F-CB74B971E27F}" srcOrd="0" destOrd="0" presId="urn:microsoft.com/office/officeart/2005/8/layout/orgChart1"/>
    <dgm:cxn modelId="{36A87F32-B7B8-427E-9D6B-BA8C620E554E}" type="presParOf" srcId="{AB4467A0-3B02-4E22-A58F-CB74B971E27F}" destId="{05A457B9-AA9D-4EA2-9BCE-0FC64078CC9C}" srcOrd="0" destOrd="0" presId="urn:microsoft.com/office/officeart/2005/8/layout/orgChart1"/>
    <dgm:cxn modelId="{7BA14582-771B-402A-A757-3F0533E09C96}" type="presParOf" srcId="{05A457B9-AA9D-4EA2-9BCE-0FC64078CC9C}" destId="{26224FAF-9F56-49D4-920E-7FFB7DF6DB2D}" srcOrd="0" destOrd="0" presId="urn:microsoft.com/office/officeart/2005/8/layout/orgChart1"/>
    <dgm:cxn modelId="{CDEC3B59-2F3E-4CAC-B00E-0D67E471C511}" type="presParOf" srcId="{05A457B9-AA9D-4EA2-9BCE-0FC64078CC9C}" destId="{BD69DFB2-D48A-4A32-A149-0F843D64F9EC}" srcOrd="1" destOrd="0" presId="urn:microsoft.com/office/officeart/2005/8/layout/orgChart1"/>
    <dgm:cxn modelId="{D0EFD660-1170-4D36-BECE-F7CFCADC59EB}" type="presParOf" srcId="{AB4467A0-3B02-4E22-A58F-CB74B971E27F}" destId="{4ACE0001-4AB2-4E21-B083-4ADEF8BC8298}" srcOrd="1" destOrd="0" presId="urn:microsoft.com/office/officeart/2005/8/layout/orgChart1"/>
    <dgm:cxn modelId="{27563A97-58C3-4169-9474-0F8E3C04E838}" type="presParOf" srcId="{4ACE0001-4AB2-4E21-B083-4ADEF8BC8298}" destId="{303C59B6-274A-4DE2-B012-1D1E1A71AE3E}" srcOrd="0" destOrd="0" presId="urn:microsoft.com/office/officeart/2005/8/layout/orgChart1"/>
    <dgm:cxn modelId="{1A3ABB2A-6F3C-4705-8981-7902248A5B8D}" type="presParOf" srcId="{4ACE0001-4AB2-4E21-B083-4ADEF8BC8298}" destId="{A52F27B8-05DC-49D3-BF13-570FDFA105B0}" srcOrd="1" destOrd="0" presId="urn:microsoft.com/office/officeart/2005/8/layout/orgChart1"/>
    <dgm:cxn modelId="{4FB6D7CD-7B97-4133-8801-8C0C78989758}" type="presParOf" srcId="{A52F27B8-05DC-49D3-BF13-570FDFA105B0}" destId="{476E6BD7-5203-4DA5-B5B0-9E965D86E325}" srcOrd="0" destOrd="0" presId="urn:microsoft.com/office/officeart/2005/8/layout/orgChart1"/>
    <dgm:cxn modelId="{26CDA7E0-7B54-4EA0-9C69-24D0BACE1683}" type="presParOf" srcId="{476E6BD7-5203-4DA5-B5B0-9E965D86E325}" destId="{58A61309-C863-40B2-A487-054A635D7555}" srcOrd="0" destOrd="0" presId="urn:microsoft.com/office/officeart/2005/8/layout/orgChart1"/>
    <dgm:cxn modelId="{A2CC9CCA-B585-411F-BE97-63D343474DD7}" type="presParOf" srcId="{476E6BD7-5203-4DA5-B5B0-9E965D86E325}" destId="{8BB6B682-C502-4B74-B5BA-D2562295D3C6}" srcOrd="1" destOrd="0" presId="urn:microsoft.com/office/officeart/2005/8/layout/orgChart1"/>
    <dgm:cxn modelId="{8ADA719E-4D06-4D45-AEAD-673F1F0A4906}" type="presParOf" srcId="{A52F27B8-05DC-49D3-BF13-570FDFA105B0}" destId="{C804FD3A-97F2-4851-BB94-395843B5EF01}" srcOrd="1" destOrd="0" presId="urn:microsoft.com/office/officeart/2005/8/layout/orgChart1"/>
    <dgm:cxn modelId="{E6B9BD0F-F7E3-4487-855D-7553550450F2}" type="presParOf" srcId="{C804FD3A-97F2-4851-BB94-395843B5EF01}" destId="{3CB08868-AA4B-4A1D-BB19-12E0FAC831FE}" srcOrd="0" destOrd="0" presId="urn:microsoft.com/office/officeart/2005/8/layout/orgChart1"/>
    <dgm:cxn modelId="{DC3DBAFF-FC96-43AA-A12E-EF4441265F05}" type="presParOf" srcId="{C804FD3A-97F2-4851-BB94-395843B5EF01}" destId="{3D18DFA6-722F-42B5-A552-FB1459955075}" srcOrd="1" destOrd="0" presId="urn:microsoft.com/office/officeart/2005/8/layout/orgChart1"/>
    <dgm:cxn modelId="{7EBCC894-A98A-4E6A-8A24-06D47459917A}" type="presParOf" srcId="{3D18DFA6-722F-42B5-A552-FB1459955075}" destId="{C11F4EB9-E062-4534-8DE6-8FA1EE615F80}" srcOrd="0" destOrd="0" presId="urn:microsoft.com/office/officeart/2005/8/layout/orgChart1"/>
    <dgm:cxn modelId="{7DDEF003-C796-4265-B302-16237F40D6AE}" type="presParOf" srcId="{C11F4EB9-E062-4534-8DE6-8FA1EE615F80}" destId="{D7AF47DA-0CD8-4A04-A8D8-735C1BA7F0E6}" srcOrd="0" destOrd="0" presId="urn:microsoft.com/office/officeart/2005/8/layout/orgChart1"/>
    <dgm:cxn modelId="{C1ED6A85-0B69-4431-B1A8-A87A31C016DD}" type="presParOf" srcId="{C11F4EB9-E062-4534-8DE6-8FA1EE615F80}" destId="{45F606B5-F1DB-4EC4-835E-6D118A3BBF5D}" srcOrd="1" destOrd="0" presId="urn:microsoft.com/office/officeart/2005/8/layout/orgChart1"/>
    <dgm:cxn modelId="{10CB2C5C-1D50-4C22-A688-B578160EDA3D}" type="presParOf" srcId="{3D18DFA6-722F-42B5-A552-FB1459955075}" destId="{7AC0DC09-731E-4843-B607-17548A9554C3}" srcOrd="1" destOrd="0" presId="urn:microsoft.com/office/officeart/2005/8/layout/orgChart1"/>
    <dgm:cxn modelId="{78EEC37C-BEF9-4BCF-B6FF-C46392013AAC}" type="presParOf" srcId="{3D18DFA6-722F-42B5-A552-FB1459955075}" destId="{D15A308B-3E73-479B-984E-EC1345DF2D59}" srcOrd="2" destOrd="0" presId="urn:microsoft.com/office/officeart/2005/8/layout/orgChart1"/>
    <dgm:cxn modelId="{B8EDB91D-FED2-43A3-B1F9-0C3470CB386D}" type="presParOf" srcId="{C804FD3A-97F2-4851-BB94-395843B5EF01}" destId="{B784A932-268C-4DD6-8564-3607EEDD29D4}" srcOrd="2" destOrd="0" presId="urn:microsoft.com/office/officeart/2005/8/layout/orgChart1"/>
    <dgm:cxn modelId="{7A1C1A06-22A9-4791-8748-CF5FC4403D32}" type="presParOf" srcId="{C804FD3A-97F2-4851-BB94-395843B5EF01}" destId="{7CA2B191-05BB-4CA9-980D-89600E65878E}" srcOrd="3" destOrd="0" presId="urn:microsoft.com/office/officeart/2005/8/layout/orgChart1"/>
    <dgm:cxn modelId="{0980EE0A-A37D-415A-BE67-CA496296DF3B}" type="presParOf" srcId="{7CA2B191-05BB-4CA9-980D-89600E65878E}" destId="{5A8A4DF1-F58E-4129-AB71-AD67F811C166}" srcOrd="0" destOrd="0" presId="urn:microsoft.com/office/officeart/2005/8/layout/orgChart1"/>
    <dgm:cxn modelId="{FF240478-6300-404D-BDE8-5627DAC684D9}" type="presParOf" srcId="{5A8A4DF1-F58E-4129-AB71-AD67F811C166}" destId="{90D48D32-E860-456F-903D-66F71F9909E5}" srcOrd="0" destOrd="0" presId="urn:microsoft.com/office/officeart/2005/8/layout/orgChart1"/>
    <dgm:cxn modelId="{2C6ECFFE-8D9D-449A-8F5B-A7F69FB17FA5}" type="presParOf" srcId="{5A8A4DF1-F58E-4129-AB71-AD67F811C166}" destId="{1E231975-9988-4D13-A3F2-4F1AE0987099}" srcOrd="1" destOrd="0" presId="urn:microsoft.com/office/officeart/2005/8/layout/orgChart1"/>
    <dgm:cxn modelId="{D3EA5E03-9851-4E2D-AD30-8BEDC14F2139}" type="presParOf" srcId="{7CA2B191-05BB-4CA9-980D-89600E65878E}" destId="{68F90968-1638-4BFB-88F6-2E3597B26C1E}" srcOrd="1" destOrd="0" presId="urn:microsoft.com/office/officeart/2005/8/layout/orgChart1"/>
    <dgm:cxn modelId="{E589CFC7-CD3A-4D37-9FA9-49CBBC3DA352}" type="presParOf" srcId="{7CA2B191-05BB-4CA9-980D-89600E65878E}" destId="{35AB7FFB-9E39-42A1-B76B-C4269F927D96}" srcOrd="2" destOrd="0" presId="urn:microsoft.com/office/officeart/2005/8/layout/orgChart1"/>
    <dgm:cxn modelId="{78A1AA1C-28AC-4123-8548-E0A7D7149280}" type="presParOf" srcId="{C804FD3A-97F2-4851-BB94-395843B5EF01}" destId="{C43447DC-1C82-454E-839E-95F0C1BB87EF}" srcOrd="4" destOrd="0" presId="urn:microsoft.com/office/officeart/2005/8/layout/orgChart1"/>
    <dgm:cxn modelId="{5DF593FA-846E-4AD8-849A-82DA7351C9A3}" type="presParOf" srcId="{C804FD3A-97F2-4851-BB94-395843B5EF01}" destId="{9BA6980E-08D4-4C02-AD4E-EA81233E93EC}" srcOrd="5" destOrd="0" presId="urn:microsoft.com/office/officeart/2005/8/layout/orgChart1"/>
    <dgm:cxn modelId="{12CFE144-2CD6-402F-9556-F8DCA6B87284}" type="presParOf" srcId="{9BA6980E-08D4-4C02-AD4E-EA81233E93EC}" destId="{CE3025CD-F256-4E32-9337-5FFB9196E898}" srcOrd="0" destOrd="0" presId="urn:microsoft.com/office/officeart/2005/8/layout/orgChart1"/>
    <dgm:cxn modelId="{69732774-FACA-490B-AEA4-48560ABC5C1D}" type="presParOf" srcId="{CE3025CD-F256-4E32-9337-5FFB9196E898}" destId="{866EDF35-850A-4784-884B-F781F416DB8E}" srcOrd="0" destOrd="0" presId="urn:microsoft.com/office/officeart/2005/8/layout/orgChart1"/>
    <dgm:cxn modelId="{1DAC4F78-20CF-4F5E-91DD-DBAB509CE2BC}" type="presParOf" srcId="{CE3025CD-F256-4E32-9337-5FFB9196E898}" destId="{A52E9B5C-7B7F-4213-8A67-250845FD1AAD}" srcOrd="1" destOrd="0" presId="urn:microsoft.com/office/officeart/2005/8/layout/orgChart1"/>
    <dgm:cxn modelId="{17B8150C-6409-40E4-AAA0-533ED4306D5D}" type="presParOf" srcId="{9BA6980E-08D4-4C02-AD4E-EA81233E93EC}" destId="{7C8768D5-980A-4841-A16E-669FF57C3667}" srcOrd="1" destOrd="0" presId="urn:microsoft.com/office/officeart/2005/8/layout/orgChart1"/>
    <dgm:cxn modelId="{A072BDF0-BF80-411F-BDE9-E935AED4CFA2}" type="presParOf" srcId="{9BA6980E-08D4-4C02-AD4E-EA81233E93EC}" destId="{5F3456CA-A088-4401-AA1E-C1CD9939FD11}" srcOrd="2" destOrd="0" presId="urn:microsoft.com/office/officeart/2005/8/layout/orgChart1"/>
    <dgm:cxn modelId="{4712C886-AD20-4F6E-8071-D96198A57D3E}" type="presParOf" srcId="{A52F27B8-05DC-49D3-BF13-570FDFA105B0}" destId="{0ADF31ED-8B0F-4F47-B4E0-AC6724A5B493}" srcOrd="2" destOrd="0" presId="urn:microsoft.com/office/officeart/2005/8/layout/orgChart1"/>
    <dgm:cxn modelId="{34879C25-6613-48A4-B103-F5559D04C747}" type="presParOf" srcId="{4ACE0001-4AB2-4E21-B083-4ADEF8BC8298}" destId="{73DF4148-620F-4509-8F8C-EC22A149555E}" srcOrd="2" destOrd="0" presId="urn:microsoft.com/office/officeart/2005/8/layout/orgChart1"/>
    <dgm:cxn modelId="{E94B746D-6ABB-4D26-9E2D-86FE5FC492EA}" type="presParOf" srcId="{4ACE0001-4AB2-4E21-B083-4ADEF8BC8298}" destId="{AE4C7722-69B1-4001-A083-EB2EBDCAFE9E}" srcOrd="3" destOrd="0" presId="urn:microsoft.com/office/officeart/2005/8/layout/orgChart1"/>
    <dgm:cxn modelId="{EAA45BED-B56C-4624-B091-873E5308B1AF}" type="presParOf" srcId="{AE4C7722-69B1-4001-A083-EB2EBDCAFE9E}" destId="{68430381-1B99-4937-A7CB-AAEEA846E132}" srcOrd="0" destOrd="0" presId="urn:microsoft.com/office/officeart/2005/8/layout/orgChart1"/>
    <dgm:cxn modelId="{2E486181-FCC8-403A-A07C-BFB34023C5CF}" type="presParOf" srcId="{68430381-1B99-4937-A7CB-AAEEA846E132}" destId="{6BDB101A-3019-4CB7-90A4-86AB41B04026}" srcOrd="0" destOrd="0" presId="urn:microsoft.com/office/officeart/2005/8/layout/orgChart1"/>
    <dgm:cxn modelId="{4FB165CE-540C-4B03-8469-B0650DF2B4DD}" type="presParOf" srcId="{68430381-1B99-4937-A7CB-AAEEA846E132}" destId="{BF659467-5E61-450E-A89A-84FE6342647D}" srcOrd="1" destOrd="0" presId="urn:microsoft.com/office/officeart/2005/8/layout/orgChart1"/>
    <dgm:cxn modelId="{3FCBE198-0A3C-4025-87BE-82CAB4F5FA51}" type="presParOf" srcId="{AE4C7722-69B1-4001-A083-EB2EBDCAFE9E}" destId="{4AAF8B9D-9FF4-40C2-865A-1E2A0011FF01}" srcOrd="1" destOrd="0" presId="urn:microsoft.com/office/officeart/2005/8/layout/orgChart1"/>
    <dgm:cxn modelId="{2F6766B5-5257-4CEB-B777-A71DB88D410A}" type="presParOf" srcId="{4AAF8B9D-9FF4-40C2-865A-1E2A0011FF01}" destId="{EB968415-B691-4BF5-BB9C-59081087656E}" srcOrd="0" destOrd="0" presId="urn:microsoft.com/office/officeart/2005/8/layout/orgChart1"/>
    <dgm:cxn modelId="{2F4769E4-25F8-476A-B425-30F4B4C74C77}" type="presParOf" srcId="{4AAF8B9D-9FF4-40C2-865A-1E2A0011FF01}" destId="{9152A57E-31B4-4331-84F3-BD32CF19A954}" srcOrd="1" destOrd="0" presId="urn:microsoft.com/office/officeart/2005/8/layout/orgChart1"/>
    <dgm:cxn modelId="{39A76AB5-04E3-4558-AC86-35C2DD32D261}" type="presParOf" srcId="{9152A57E-31B4-4331-84F3-BD32CF19A954}" destId="{B00C461E-CF62-491E-86FE-3FDBD3EEF216}" srcOrd="0" destOrd="0" presId="urn:microsoft.com/office/officeart/2005/8/layout/orgChart1"/>
    <dgm:cxn modelId="{A3EF265B-718A-4BC0-B16A-396C88E9A4BA}" type="presParOf" srcId="{B00C461E-CF62-491E-86FE-3FDBD3EEF216}" destId="{0B2ECE32-E0DF-4167-883F-19142D849491}" srcOrd="0" destOrd="0" presId="urn:microsoft.com/office/officeart/2005/8/layout/orgChart1"/>
    <dgm:cxn modelId="{E4F4B97F-DD25-47C1-B376-FA73F5F0FC0C}" type="presParOf" srcId="{B00C461E-CF62-491E-86FE-3FDBD3EEF216}" destId="{7EB77579-49C4-489D-987F-C4EAC76DD191}" srcOrd="1" destOrd="0" presId="urn:microsoft.com/office/officeart/2005/8/layout/orgChart1"/>
    <dgm:cxn modelId="{E66C0838-8876-4720-905B-9B92977FB36C}" type="presParOf" srcId="{9152A57E-31B4-4331-84F3-BD32CF19A954}" destId="{9C635561-EB8B-4DC3-A0F9-5238B3149A5C}" srcOrd="1" destOrd="0" presId="urn:microsoft.com/office/officeart/2005/8/layout/orgChart1"/>
    <dgm:cxn modelId="{4BFE6A94-9EB5-4B09-9ED2-2BD4EECA0DD4}" type="presParOf" srcId="{9152A57E-31B4-4331-84F3-BD32CF19A954}" destId="{2094AEBF-8B88-4459-B9D7-8DFA2443E7E5}" srcOrd="2" destOrd="0" presId="urn:microsoft.com/office/officeart/2005/8/layout/orgChart1"/>
    <dgm:cxn modelId="{BE40804C-FA91-447E-B0B6-E1D7CF461BA7}" type="presParOf" srcId="{4AAF8B9D-9FF4-40C2-865A-1E2A0011FF01}" destId="{40E87073-7AEE-4893-81DE-E6DB763D9925}" srcOrd="2" destOrd="0" presId="urn:microsoft.com/office/officeart/2005/8/layout/orgChart1"/>
    <dgm:cxn modelId="{07A78F8B-24CF-4CDD-A260-8EB35D172640}" type="presParOf" srcId="{4AAF8B9D-9FF4-40C2-865A-1E2A0011FF01}" destId="{1A2C3F1A-3F10-454D-9F51-E811C0A5ECDB}" srcOrd="3" destOrd="0" presId="urn:microsoft.com/office/officeart/2005/8/layout/orgChart1"/>
    <dgm:cxn modelId="{AE1CEBEE-30D0-4FF3-A0EA-772BE2CB57AC}" type="presParOf" srcId="{1A2C3F1A-3F10-454D-9F51-E811C0A5ECDB}" destId="{4A6EBD6A-864C-4621-AECD-9141BFD90469}" srcOrd="0" destOrd="0" presId="urn:microsoft.com/office/officeart/2005/8/layout/orgChart1"/>
    <dgm:cxn modelId="{29EE40E3-66A3-4147-A88A-47D3D82CB12A}" type="presParOf" srcId="{4A6EBD6A-864C-4621-AECD-9141BFD90469}" destId="{59C716B5-7201-492E-9109-972F20CFAC0D}" srcOrd="0" destOrd="0" presId="urn:microsoft.com/office/officeart/2005/8/layout/orgChart1"/>
    <dgm:cxn modelId="{22F894CE-1074-4C18-AE97-D7559D328B5D}" type="presParOf" srcId="{4A6EBD6A-864C-4621-AECD-9141BFD90469}" destId="{D9D8C94F-C47F-4A3D-85AC-DEF856EC5828}" srcOrd="1" destOrd="0" presId="urn:microsoft.com/office/officeart/2005/8/layout/orgChart1"/>
    <dgm:cxn modelId="{D101F96A-333B-409E-935A-D6FDC9D70CCD}" type="presParOf" srcId="{1A2C3F1A-3F10-454D-9F51-E811C0A5ECDB}" destId="{24403A5C-C259-4BAB-80A7-92F9480FC23B}" srcOrd="1" destOrd="0" presId="urn:microsoft.com/office/officeart/2005/8/layout/orgChart1"/>
    <dgm:cxn modelId="{4FEB1E72-E0C9-4FCA-BEEE-000467C8040B}" type="presParOf" srcId="{1A2C3F1A-3F10-454D-9F51-E811C0A5ECDB}" destId="{5239C3ED-846E-46FE-9FC1-2DC924618725}" srcOrd="2" destOrd="0" presId="urn:microsoft.com/office/officeart/2005/8/layout/orgChart1"/>
    <dgm:cxn modelId="{146BEC60-7F45-4E7B-89D9-48FDFE661219}" type="presParOf" srcId="{4AAF8B9D-9FF4-40C2-865A-1E2A0011FF01}" destId="{7A1085F1-8FC1-4091-8B5B-DB151E5283CF}" srcOrd="4" destOrd="0" presId="urn:microsoft.com/office/officeart/2005/8/layout/orgChart1"/>
    <dgm:cxn modelId="{16883D6C-4389-4BFF-B921-A411A2099B44}" type="presParOf" srcId="{4AAF8B9D-9FF4-40C2-865A-1E2A0011FF01}" destId="{5DB35798-B9D1-4BA4-9C98-FE582AA3DDEF}" srcOrd="5" destOrd="0" presId="urn:microsoft.com/office/officeart/2005/8/layout/orgChart1"/>
    <dgm:cxn modelId="{5EA4944B-6310-4701-B7E8-8FC088F95A87}" type="presParOf" srcId="{5DB35798-B9D1-4BA4-9C98-FE582AA3DDEF}" destId="{8C244015-DED3-4E2E-8986-D0E0A9B5AD86}" srcOrd="0" destOrd="0" presId="urn:microsoft.com/office/officeart/2005/8/layout/orgChart1"/>
    <dgm:cxn modelId="{42D95005-A24F-47F7-A168-16BAB12F7A93}" type="presParOf" srcId="{8C244015-DED3-4E2E-8986-D0E0A9B5AD86}" destId="{90BE06FF-BF0F-480E-B03B-576A748732F2}" srcOrd="0" destOrd="0" presId="urn:microsoft.com/office/officeart/2005/8/layout/orgChart1"/>
    <dgm:cxn modelId="{DB0C9E51-12B8-43F6-94A5-6A8C86364728}" type="presParOf" srcId="{8C244015-DED3-4E2E-8986-D0E0A9B5AD86}" destId="{30A8302D-589C-414F-A88F-C7034092873F}" srcOrd="1" destOrd="0" presId="urn:microsoft.com/office/officeart/2005/8/layout/orgChart1"/>
    <dgm:cxn modelId="{974CCCED-69C3-4164-856C-D89001B725B9}" type="presParOf" srcId="{5DB35798-B9D1-4BA4-9C98-FE582AA3DDEF}" destId="{8F5E31BD-79E0-452D-B5A1-BB55E1F5FEF1}" srcOrd="1" destOrd="0" presId="urn:microsoft.com/office/officeart/2005/8/layout/orgChart1"/>
    <dgm:cxn modelId="{445E1075-46B9-4DCB-B256-6DCF9ACCADA5}" type="presParOf" srcId="{5DB35798-B9D1-4BA4-9C98-FE582AA3DDEF}" destId="{D708C48D-76D5-489A-A91B-C98CE7A4526C}" srcOrd="2" destOrd="0" presId="urn:microsoft.com/office/officeart/2005/8/layout/orgChart1"/>
    <dgm:cxn modelId="{AE82B186-83F2-4A01-9D7B-CDCB613B6152}" type="presParOf" srcId="{AE4C7722-69B1-4001-A083-EB2EBDCAFE9E}" destId="{782A754D-B27E-455C-B152-63D30E3123EA}" srcOrd="2" destOrd="0" presId="urn:microsoft.com/office/officeart/2005/8/layout/orgChart1"/>
    <dgm:cxn modelId="{439C0141-9669-4D3D-8778-0884092D933D}" type="presParOf" srcId="{4ACE0001-4AB2-4E21-B083-4ADEF8BC8298}" destId="{C3A0900C-F03C-4573-9C73-963BC3367742}" srcOrd="4" destOrd="0" presId="urn:microsoft.com/office/officeart/2005/8/layout/orgChart1"/>
    <dgm:cxn modelId="{9260A939-89D5-40EB-A340-404F42113DB4}" type="presParOf" srcId="{4ACE0001-4AB2-4E21-B083-4ADEF8BC8298}" destId="{E1ADB1AC-960C-4BFA-9DFF-F1A228602176}" srcOrd="5" destOrd="0" presId="urn:microsoft.com/office/officeart/2005/8/layout/orgChart1"/>
    <dgm:cxn modelId="{D97FC56F-48FD-4095-9D4A-3CEE1A4BC2A1}" type="presParOf" srcId="{E1ADB1AC-960C-4BFA-9DFF-F1A228602176}" destId="{379D9F77-A395-4CB3-B15D-4FBD2DF7E486}" srcOrd="0" destOrd="0" presId="urn:microsoft.com/office/officeart/2005/8/layout/orgChart1"/>
    <dgm:cxn modelId="{3981E79B-689B-47D1-9898-FB4D62353CD6}" type="presParOf" srcId="{379D9F77-A395-4CB3-B15D-4FBD2DF7E486}" destId="{91717A56-18D8-4DA8-B080-6F18B46331B4}" srcOrd="0" destOrd="0" presId="urn:microsoft.com/office/officeart/2005/8/layout/orgChart1"/>
    <dgm:cxn modelId="{9496E33D-0DE9-4EFA-999A-0EEC5EE4ED22}" type="presParOf" srcId="{379D9F77-A395-4CB3-B15D-4FBD2DF7E486}" destId="{A34F22B8-C39D-4F2F-910E-26BE9CBE4E75}" srcOrd="1" destOrd="0" presId="urn:microsoft.com/office/officeart/2005/8/layout/orgChart1"/>
    <dgm:cxn modelId="{7E5EF437-CD45-4CB5-82CA-85B62B137B17}" type="presParOf" srcId="{E1ADB1AC-960C-4BFA-9DFF-F1A228602176}" destId="{58AC1FAB-9A15-4E35-B690-5BC7C86A9661}" srcOrd="1" destOrd="0" presId="urn:microsoft.com/office/officeart/2005/8/layout/orgChart1"/>
    <dgm:cxn modelId="{54E654B5-DA8A-4CC3-874D-76E74867DAA6}" type="presParOf" srcId="{58AC1FAB-9A15-4E35-B690-5BC7C86A9661}" destId="{C9DB245F-D4C8-4CCF-8914-661FF2669AB8}" srcOrd="0" destOrd="0" presId="urn:microsoft.com/office/officeart/2005/8/layout/orgChart1"/>
    <dgm:cxn modelId="{52C004AA-9E95-4E12-81C1-B55F698B0E1D}" type="presParOf" srcId="{58AC1FAB-9A15-4E35-B690-5BC7C86A9661}" destId="{BC8738B8-36CE-4B26-A2B1-11BA1DA1C47A}" srcOrd="1" destOrd="0" presId="urn:microsoft.com/office/officeart/2005/8/layout/orgChart1"/>
    <dgm:cxn modelId="{0E2E40DF-FF5C-42BC-8F32-0B456638DF6E}" type="presParOf" srcId="{BC8738B8-36CE-4B26-A2B1-11BA1DA1C47A}" destId="{16CD445D-8AA8-4D47-BD8B-C635AB4E6D03}" srcOrd="0" destOrd="0" presId="urn:microsoft.com/office/officeart/2005/8/layout/orgChart1"/>
    <dgm:cxn modelId="{4838EF8C-CD69-4B0D-9D6A-19CC25E4C857}" type="presParOf" srcId="{16CD445D-8AA8-4D47-BD8B-C635AB4E6D03}" destId="{64314842-85C9-43B5-B89B-C16650217572}" srcOrd="0" destOrd="0" presId="urn:microsoft.com/office/officeart/2005/8/layout/orgChart1"/>
    <dgm:cxn modelId="{374E4BF2-2787-4C63-9AFF-82738407A96E}" type="presParOf" srcId="{16CD445D-8AA8-4D47-BD8B-C635AB4E6D03}" destId="{C279F195-FCFE-410A-B7D0-ED5F8CF0528D}" srcOrd="1" destOrd="0" presId="urn:microsoft.com/office/officeart/2005/8/layout/orgChart1"/>
    <dgm:cxn modelId="{5E4CB2D5-DA57-4DFA-84E8-965ED05BD31C}" type="presParOf" srcId="{BC8738B8-36CE-4B26-A2B1-11BA1DA1C47A}" destId="{8F2ACCB6-27EF-4E10-96DB-428759BF0040}" srcOrd="1" destOrd="0" presId="urn:microsoft.com/office/officeart/2005/8/layout/orgChart1"/>
    <dgm:cxn modelId="{CF307690-50BE-49D1-AC6C-3177CF397AB1}" type="presParOf" srcId="{8F2ACCB6-27EF-4E10-96DB-428759BF0040}" destId="{16C98272-C9EC-4300-A63E-5A2CF7E5781F}" srcOrd="0" destOrd="0" presId="urn:microsoft.com/office/officeart/2005/8/layout/orgChart1"/>
    <dgm:cxn modelId="{F159C9C2-0D15-4ACD-B0EC-E2BD469E9437}" type="presParOf" srcId="{8F2ACCB6-27EF-4E10-96DB-428759BF0040}" destId="{735D4E5B-3BB3-4A77-9FD0-671A3502C91E}" srcOrd="1" destOrd="0" presId="urn:microsoft.com/office/officeart/2005/8/layout/orgChart1"/>
    <dgm:cxn modelId="{0CF9B6BB-F532-440E-B1D7-0038E14E57CD}" type="presParOf" srcId="{735D4E5B-3BB3-4A77-9FD0-671A3502C91E}" destId="{87DCD7B8-DEB5-4507-B36F-7DA1D51EB49A}" srcOrd="0" destOrd="0" presId="urn:microsoft.com/office/officeart/2005/8/layout/orgChart1"/>
    <dgm:cxn modelId="{CCCA7C30-3D81-4F4F-A175-778E9D41BF4F}" type="presParOf" srcId="{87DCD7B8-DEB5-4507-B36F-7DA1D51EB49A}" destId="{556AD003-CEC3-499D-BD28-59219BE5238F}" srcOrd="0" destOrd="0" presId="urn:microsoft.com/office/officeart/2005/8/layout/orgChart1"/>
    <dgm:cxn modelId="{D047A220-DF6C-4897-B6EE-9105E92FFA6C}" type="presParOf" srcId="{87DCD7B8-DEB5-4507-B36F-7DA1D51EB49A}" destId="{52C5A443-E974-437F-A68A-254A43E6641A}" srcOrd="1" destOrd="0" presId="urn:microsoft.com/office/officeart/2005/8/layout/orgChart1"/>
    <dgm:cxn modelId="{0FE56DFE-7841-4DF8-8366-2564A8F87C7A}" type="presParOf" srcId="{735D4E5B-3BB3-4A77-9FD0-671A3502C91E}" destId="{BB210382-64FC-4EE6-BA04-29643DE19ED3}" srcOrd="1" destOrd="0" presId="urn:microsoft.com/office/officeart/2005/8/layout/orgChart1"/>
    <dgm:cxn modelId="{49A5B922-69C9-463F-858B-880957572F95}" type="presParOf" srcId="{735D4E5B-3BB3-4A77-9FD0-671A3502C91E}" destId="{521EDC5F-80DE-4FC5-9858-442F5A5A25B5}" srcOrd="2" destOrd="0" presId="urn:microsoft.com/office/officeart/2005/8/layout/orgChart1"/>
    <dgm:cxn modelId="{816AF7F6-27F2-4297-8280-77416D4F4C55}" type="presParOf" srcId="{8F2ACCB6-27EF-4E10-96DB-428759BF0040}" destId="{163BFAED-D607-40F0-B0EE-E25BC7CCF473}" srcOrd="2" destOrd="0" presId="urn:microsoft.com/office/officeart/2005/8/layout/orgChart1"/>
    <dgm:cxn modelId="{FEA37217-7389-47CF-AACF-F625CC03DFFA}" type="presParOf" srcId="{8F2ACCB6-27EF-4E10-96DB-428759BF0040}" destId="{FE95B9AF-5EDA-4F07-9FD1-71FB2B82F9BC}" srcOrd="3" destOrd="0" presId="urn:microsoft.com/office/officeart/2005/8/layout/orgChart1"/>
    <dgm:cxn modelId="{BF1175B6-5118-4239-9D59-E8C04AB37C90}" type="presParOf" srcId="{FE95B9AF-5EDA-4F07-9FD1-71FB2B82F9BC}" destId="{26443E02-DB32-4156-9D41-37CFBF0F2D64}" srcOrd="0" destOrd="0" presId="urn:microsoft.com/office/officeart/2005/8/layout/orgChart1"/>
    <dgm:cxn modelId="{41CC1C89-7D6A-421D-B781-CD9FB2418589}" type="presParOf" srcId="{26443E02-DB32-4156-9D41-37CFBF0F2D64}" destId="{3BB9DEB8-C6AE-4BF4-963B-4EA65BB0DA95}" srcOrd="0" destOrd="0" presId="urn:microsoft.com/office/officeart/2005/8/layout/orgChart1"/>
    <dgm:cxn modelId="{D6E99DD4-07EB-495A-8CDB-BCFBE1DDAD30}" type="presParOf" srcId="{26443E02-DB32-4156-9D41-37CFBF0F2D64}" destId="{53F3FCA5-713A-48D1-B75F-065461069416}" srcOrd="1" destOrd="0" presId="urn:microsoft.com/office/officeart/2005/8/layout/orgChart1"/>
    <dgm:cxn modelId="{931663CB-9437-4020-B9D1-251F5CC4C40F}" type="presParOf" srcId="{FE95B9AF-5EDA-4F07-9FD1-71FB2B82F9BC}" destId="{F1D0A0EC-2526-476A-B28C-6C3089049B23}" srcOrd="1" destOrd="0" presId="urn:microsoft.com/office/officeart/2005/8/layout/orgChart1"/>
    <dgm:cxn modelId="{AF322701-127F-4240-A148-1B0A15DB30FD}" type="presParOf" srcId="{FE95B9AF-5EDA-4F07-9FD1-71FB2B82F9BC}" destId="{491C4BA1-D195-42C7-9897-3BD5CA5D7327}" srcOrd="2" destOrd="0" presId="urn:microsoft.com/office/officeart/2005/8/layout/orgChart1"/>
    <dgm:cxn modelId="{CC029EAD-6856-422E-9A7B-29F4B5C7F3AC}" type="presParOf" srcId="{8F2ACCB6-27EF-4E10-96DB-428759BF0040}" destId="{72D92A33-4164-4980-9FC8-AAB26C282AE9}" srcOrd="4" destOrd="0" presId="urn:microsoft.com/office/officeart/2005/8/layout/orgChart1"/>
    <dgm:cxn modelId="{4F662640-65BD-4045-B652-6099F78336EF}" type="presParOf" srcId="{8F2ACCB6-27EF-4E10-96DB-428759BF0040}" destId="{197B2E5D-0AE7-4FC1-9398-31319122A981}" srcOrd="5" destOrd="0" presId="urn:microsoft.com/office/officeart/2005/8/layout/orgChart1"/>
    <dgm:cxn modelId="{A5A8E1FD-369C-4EFC-9159-5083DB202ED1}" type="presParOf" srcId="{197B2E5D-0AE7-4FC1-9398-31319122A981}" destId="{5D4F4518-3C07-49F0-A2CE-922A568AEB47}" srcOrd="0" destOrd="0" presId="urn:microsoft.com/office/officeart/2005/8/layout/orgChart1"/>
    <dgm:cxn modelId="{3F125AC2-5B6B-4E9A-BBFB-25E630B8839B}" type="presParOf" srcId="{5D4F4518-3C07-49F0-A2CE-922A568AEB47}" destId="{4E8AF979-7B5B-4D87-A6C9-0FD13BBD7C3B}" srcOrd="0" destOrd="0" presId="urn:microsoft.com/office/officeart/2005/8/layout/orgChart1"/>
    <dgm:cxn modelId="{BA9A9966-669B-4932-988E-189F66D06910}" type="presParOf" srcId="{5D4F4518-3C07-49F0-A2CE-922A568AEB47}" destId="{1EFD7E9D-0DE4-4E90-B4ED-434E6907AC86}" srcOrd="1" destOrd="0" presId="urn:microsoft.com/office/officeart/2005/8/layout/orgChart1"/>
    <dgm:cxn modelId="{43BA51E5-E28E-40FD-A833-A8EAFE612B06}" type="presParOf" srcId="{197B2E5D-0AE7-4FC1-9398-31319122A981}" destId="{C179688D-3C95-44DE-947D-5B5985C515DF}" srcOrd="1" destOrd="0" presId="urn:microsoft.com/office/officeart/2005/8/layout/orgChart1"/>
    <dgm:cxn modelId="{2B62B0ED-22E0-4D74-A11D-87CF6CDB1BAB}" type="presParOf" srcId="{197B2E5D-0AE7-4FC1-9398-31319122A981}" destId="{A1D26F6A-9C5A-4DCB-8BCE-162781ED9F3C}" srcOrd="2" destOrd="0" presId="urn:microsoft.com/office/officeart/2005/8/layout/orgChart1"/>
    <dgm:cxn modelId="{685811EA-9787-4977-A6C4-5F0C626E9450}" type="presParOf" srcId="{BC8738B8-36CE-4B26-A2B1-11BA1DA1C47A}" destId="{A0F23E73-AB9E-4D61-9101-A5A59652954E}" srcOrd="2" destOrd="0" presId="urn:microsoft.com/office/officeart/2005/8/layout/orgChart1"/>
    <dgm:cxn modelId="{D5646ED2-6448-4591-B081-E7F34B4E2A1A}" type="presParOf" srcId="{58AC1FAB-9A15-4E35-B690-5BC7C86A9661}" destId="{0CE416E8-4FD8-445B-B331-B817942B4274}" srcOrd="2" destOrd="0" presId="urn:microsoft.com/office/officeart/2005/8/layout/orgChart1"/>
    <dgm:cxn modelId="{A7EC9788-5ABD-496A-B007-5AA610AFCD0A}" type="presParOf" srcId="{58AC1FAB-9A15-4E35-B690-5BC7C86A9661}" destId="{36DF3028-12B1-4401-816D-9D081181CCF4}" srcOrd="3" destOrd="0" presId="urn:microsoft.com/office/officeart/2005/8/layout/orgChart1"/>
    <dgm:cxn modelId="{CBCDAB25-082D-4C30-BB6C-94D806FAA0E3}" type="presParOf" srcId="{36DF3028-12B1-4401-816D-9D081181CCF4}" destId="{8078ABE0-75FA-4C8A-8D7A-053485D2B9BD}" srcOrd="0" destOrd="0" presId="urn:microsoft.com/office/officeart/2005/8/layout/orgChart1"/>
    <dgm:cxn modelId="{8AAA5122-750B-43AE-A1F1-54B5438778F7}" type="presParOf" srcId="{8078ABE0-75FA-4C8A-8D7A-053485D2B9BD}" destId="{89B3D571-1CA1-4F65-8296-981AD484FD96}" srcOrd="0" destOrd="0" presId="urn:microsoft.com/office/officeart/2005/8/layout/orgChart1"/>
    <dgm:cxn modelId="{8F101FA9-375F-4A8B-AE8E-67562E85E7CE}" type="presParOf" srcId="{8078ABE0-75FA-4C8A-8D7A-053485D2B9BD}" destId="{186A93AD-8B7A-4D5A-899D-FF69C9CB040A}" srcOrd="1" destOrd="0" presId="urn:microsoft.com/office/officeart/2005/8/layout/orgChart1"/>
    <dgm:cxn modelId="{B4635571-8125-4AA7-9D58-E30DEF755E7F}" type="presParOf" srcId="{36DF3028-12B1-4401-816D-9D081181CCF4}" destId="{6B787DDF-350D-4507-B8B0-D6FD870B4EDB}" srcOrd="1" destOrd="0" presId="urn:microsoft.com/office/officeart/2005/8/layout/orgChart1"/>
    <dgm:cxn modelId="{5EC8EB01-9C3B-4E9D-A293-A39FFAA4EE5D}" type="presParOf" srcId="{6B787DDF-350D-4507-B8B0-D6FD870B4EDB}" destId="{3ADE05DF-93D8-444A-8183-CB037FA3ACAE}" srcOrd="0" destOrd="0" presId="urn:microsoft.com/office/officeart/2005/8/layout/orgChart1"/>
    <dgm:cxn modelId="{B4C97B55-EA03-4D1B-A054-59B591F21AA6}" type="presParOf" srcId="{6B787DDF-350D-4507-B8B0-D6FD870B4EDB}" destId="{2F53D224-FD13-4359-BA28-6E3228607150}" srcOrd="1" destOrd="0" presId="urn:microsoft.com/office/officeart/2005/8/layout/orgChart1"/>
    <dgm:cxn modelId="{63CA746E-CE34-436B-8485-E733EA66588C}" type="presParOf" srcId="{2F53D224-FD13-4359-BA28-6E3228607150}" destId="{5E855313-D61D-43BD-8DC9-B81238F82732}" srcOrd="0" destOrd="0" presId="urn:microsoft.com/office/officeart/2005/8/layout/orgChart1"/>
    <dgm:cxn modelId="{C7034480-97EF-48AF-82C6-A4916C26E0F4}" type="presParOf" srcId="{5E855313-D61D-43BD-8DC9-B81238F82732}" destId="{C48F42FB-4EB0-4E4D-A932-BF71272556A2}" srcOrd="0" destOrd="0" presId="urn:microsoft.com/office/officeart/2005/8/layout/orgChart1"/>
    <dgm:cxn modelId="{3126F2F1-D3E2-4848-AF21-B460F4086D2A}" type="presParOf" srcId="{5E855313-D61D-43BD-8DC9-B81238F82732}" destId="{4EA576AE-289E-4174-A0ED-FBED96A98C4D}" srcOrd="1" destOrd="0" presId="urn:microsoft.com/office/officeart/2005/8/layout/orgChart1"/>
    <dgm:cxn modelId="{1371D4EB-ED6C-4F5C-AB8F-5CA00F28F5B1}" type="presParOf" srcId="{2F53D224-FD13-4359-BA28-6E3228607150}" destId="{B196F9DA-516A-4A99-A2CB-D40DF3A242E9}" srcOrd="1" destOrd="0" presId="urn:microsoft.com/office/officeart/2005/8/layout/orgChart1"/>
    <dgm:cxn modelId="{5D4759BA-23AD-4F4D-AEC7-404B89A18A8C}" type="presParOf" srcId="{2F53D224-FD13-4359-BA28-6E3228607150}" destId="{D632AD4E-873F-4B5E-AAC6-4AFA78CADE1B}" srcOrd="2" destOrd="0" presId="urn:microsoft.com/office/officeart/2005/8/layout/orgChart1"/>
    <dgm:cxn modelId="{63923B6D-8B0D-4D36-B484-B7731871C7A3}" type="presParOf" srcId="{6B787DDF-350D-4507-B8B0-D6FD870B4EDB}" destId="{1E602A02-2694-4419-A858-653987BB302F}" srcOrd="2" destOrd="0" presId="urn:microsoft.com/office/officeart/2005/8/layout/orgChart1"/>
    <dgm:cxn modelId="{2F3FA4CC-1974-482F-A763-7A477A604DE2}" type="presParOf" srcId="{6B787DDF-350D-4507-B8B0-D6FD870B4EDB}" destId="{953DE847-B6F9-4591-802C-39F9B3937FD8}" srcOrd="3" destOrd="0" presId="urn:microsoft.com/office/officeart/2005/8/layout/orgChart1"/>
    <dgm:cxn modelId="{39E4A189-D124-4EDC-9D26-01510753293B}" type="presParOf" srcId="{953DE847-B6F9-4591-802C-39F9B3937FD8}" destId="{57B3766E-4D70-4878-947E-0BAC4C6C83DC}" srcOrd="0" destOrd="0" presId="urn:microsoft.com/office/officeart/2005/8/layout/orgChart1"/>
    <dgm:cxn modelId="{04EBF941-3E59-403B-8F57-CD7757D780C9}" type="presParOf" srcId="{57B3766E-4D70-4878-947E-0BAC4C6C83DC}" destId="{6D5DEC6E-87C7-49C8-8714-5BB0EE0F153A}" srcOrd="0" destOrd="0" presId="urn:microsoft.com/office/officeart/2005/8/layout/orgChart1"/>
    <dgm:cxn modelId="{702E4D1B-B282-4990-B3C6-61ECAB4FBE5C}" type="presParOf" srcId="{57B3766E-4D70-4878-947E-0BAC4C6C83DC}" destId="{05BEC7E6-87E8-4CA7-8C8E-9CC847CCC06F}" srcOrd="1" destOrd="0" presId="urn:microsoft.com/office/officeart/2005/8/layout/orgChart1"/>
    <dgm:cxn modelId="{1410640D-3432-4070-AE6E-D2E65670E6CF}" type="presParOf" srcId="{953DE847-B6F9-4591-802C-39F9B3937FD8}" destId="{C3F8BEE1-3C0E-4346-8E02-513273502649}" srcOrd="1" destOrd="0" presId="urn:microsoft.com/office/officeart/2005/8/layout/orgChart1"/>
    <dgm:cxn modelId="{711E696F-2FC7-4AAA-962D-478D62451E2B}" type="presParOf" srcId="{953DE847-B6F9-4591-802C-39F9B3937FD8}" destId="{D47442D6-C8A9-4FF6-8E6A-58839C9989D9}" srcOrd="2" destOrd="0" presId="urn:microsoft.com/office/officeart/2005/8/layout/orgChart1"/>
    <dgm:cxn modelId="{64E9EA02-9876-43EC-9F17-80CD65F4DD8F}" type="presParOf" srcId="{36DF3028-12B1-4401-816D-9D081181CCF4}" destId="{87C48ED0-C188-4048-881C-4C295DBAEFB4}" srcOrd="2" destOrd="0" presId="urn:microsoft.com/office/officeart/2005/8/layout/orgChart1"/>
    <dgm:cxn modelId="{946976E5-F525-4917-AF17-FE2EA4F80610}" type="presParOf" srcId="{E1ADB1AC-960C-4BFA-9DFF-F1A228602176}" destId="{86FA3176-AFF1-420A-81EC-83AA2C58516E}" srcOrd="2" destOrd="0" presId="urn:microsoft.com/office/officeart/2005/8/layout/orgChart1"/>
    <dgm:cxn modelId="{BB5186D8-11AE-49F3-80EC-871712AAF378}" type="presParOf" srcId="{AB4467A0-3B02-4E22-A58F-CB74B971E27F}" destId="{38B12E02-4FC2-4406-8F2B-725728F9DD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86A893-E21E-4402-B9BD-275C8C772CA1}" type="doc">
      <dgm:prSet loTypeId="urn:microsoft.com/office/officeart/2005/8/layout/orgChart1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77DD5DC5-19C0-4AA7-8DD7-8BE8D334DD1E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E44FF77B-E43B-4CE5-8B58-DAD7B6115352}" type="parTrans" cxnId="{EEA36C93-2605-4EF3-9A7B-2B052C8AE633}">
      <dgm:prSet/>
      <dgm:spPr/>
      <dgm:t>
        <a:bodyPr/>
        <a:lstStyle/>
        <a:p>
          <a:endParaRPr lang="en-US"/>
        </a:p>
      </dgm:t>
    </dgm:pt>
    <dgm:pt modelId="{09D6E542-3576-496A-9AF1-6041532072BE}" type="sibTrans" cxnId="{EEA36C93-2605-4EF3-9A7B-2B052C8AE633}">
      <dgm:prSet/>
      <dgm:spPr/>
      <dgm:t>
        <a:bodyPr/>
        <a:lstStyle/>
        <a:p>
          <a:endParaRPr lang="en-US"/>
        </a:p>
      </dgm:t>
    </dgm:pt>
    <dgm:pt modelId="{1334A439-F6BB-4EB1-B6F7-C74D241A7DFF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Beat</a:t>
          </a:r>
          <a:endParaRPr lang="en-US" dirty="0"/>
        </a:p>
      </dgm:t>
    </dgm:pt>
    <dgm:pt modelId="{87B877A9-C4F7-4B7B-A322-9740F1BE1793}" type="parTrans" cxnId="{6F63C103-314E-4E88-90CA-6DEBD4E67F7E}">
      <dgm:prSet/>
      <dgm:spPr/>
      <dgm:t>
        <a:bodyPr/>
        <a:lstStyle/>
        <a:p>
          <a:endParaRPr lang="en-US"/>
        </a:p>
      </dgm:t>
    </dgm:pt>
    <dgm:pt modelId="{C06BDFD5-7FB5-4E54-A601-1E1952798E68}" type="sibTrans" cxnId="{6F63C103-314E-4E88-90CA-6DEBD4E67F7E}">
      <dgm:prSet/>
      <dgm:spPr/>
      <dgm:t>
        <a:bodyPr/>
        <a:lstStyle/>
        <a:p>
          <a:endParaRPr lang="en-US"/>
        </a:p>
      </dgm:t>
    </dgm:pt>
    <dgm:pt modelId="{F7377AE1-0047-4C0D-95B6-ECB7E7A71FA6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Rhythm</a:t>
          </a:r>
          <a:endParaRPr lang="en-US" dirty="0"/>
        </a:p>
      </dgm:t>
    </dgm:pt>
    <dgm:pt modelId="{D9731C25-F591-4BCF-AA64-9AAEC7AF5FF0}" type="parTrans" cxnId="{41FA025B-B040-49E0-B256-82B2C2CC42D3}">
      <dgm:prSet/>
      <dgm:spPr/>
      <dgm:t>
        <a:bodyPr/>
        <a:lstStyle/>
        <a:p>
          <a:endParaRPr lang="en-US"/>
        </a:p>
      </dgm:t>
    </dgm:pt>
    <dgm:pt modelId="{7FB3F25D-6278-4986-A515-58816EB90F02}" type="sibTrans" cxnId="{41FA025B-B040-49E0-B256-82B2C2CC42D3}">
      <dgm:prSet/>
      <dgm:spPr/>
      <dgm:t>
        <a:bodyPr/>
        <a:lstStyle/>
        <a:p>
          <a:endParaRPr lang="en-US"/>
        </a:p>
      </dgm:t>
    </dgm:pt>
    <dgm:pt modelId="{20B4A6B1-EF99-4EE9-A38A-4D1EDAF1218F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Phrase</a:t>
          </a:r>
          <a:endParaRPr lang="en-US" dirty="0"/>
        </a:p>
      </dgm:t>
    </dgm:pt>
    <dgm:pt modelId="{029A6AC1-86CC-4645-B1EC-816B2807DACE}" type="parTrans" cxnId="{06BA6A48-49E8-4623-9CAF-552D4C40576A}">
      <dgm:prSet/>
      <dgm:spPr/>
      <dgm:t>
        <a:bodyPr/>
        <a:lstStyle/>
        <a:p>
          <a:endParaRPr lang="en-US"/>
        </a:p>
      </dgm:t>
    </dgm:pt>
    <dgm:pt modelId="{BE69B4D3-37DF-4D78-9706-99421EEF6DE4}" type="sibTrans" cxnId="{06BA6A48-49E8-4623-9CAF-552D4C40576A}">
      <dgm:prSet/>
      <dgm:spPr/>
      <dgm:t>
        <a:bodyPr/>
        <a:lstStyle/>
        <a:p>
          <a:endParaRPr lang="en-US"/>
        </a:p>
      </dgm:t>
    </dgm:pt>
    <dgm:pt modelId="{54435FD4-83ED-48B0-8E57-93B85BA45274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Tempo</a:t>
          </a:r>
          <a:endParaRPr lang="en-US" dirty="0"/>
        </a:p>
      </dgm:t>
    </dgm:pt>
    <dgm:pt modelId="{4B12D747-CBBA-4208-96AB-0F1508420AD5}" type="parTrans" cxnId="{35AD4915-2BC8-420D-8574-E06496B8181E}">
      <dgm:prSet/>
      <dgm:spPr/>
      <dgm:t>
        <a:bodyPr/>
        <a:lstStyle/>
        <a:p>
          <a:endParaRPr lang="en-US"/>
        </a:p>
      </dgm:t>
    </dgm:pt>
    <dgm:pt modelId="{B8F7B916-964E-422E-91CF-9C06360586E3}" type="sibTrans" cxnId="{35AD4915-2BC8-420D-8574-E06496B8181E}">
      <dgm:prSet/>
      <dgm:spPr/>
      <dgm:t>
        <a:bodyPr/>
        <a:lstStyle/>
        <a:p>
          <a:endParaRPr lang="en-US"/>
        </a:p>
      </dgm:t>
    </dgm:pt>
    <dgm:pt modelId="{B3665D1D-0DF6-42CB-85D3-7992F472F976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Largo</a:t>
          </a:r>
          <a:endParaRPr lang="en-US" dirty="0"/>
        </a:p>
      </dgm:t>
    </dgm:pt>
    <dgm:pt modelId="{E9D5026D-C554-44CA-8E44-3F26F8B03CFE}" type="parTrans" cxnId="{FCE15379-705D-4EC1-B876-9781EEB93243}">
      <dgm:prSet/>
      <dgm:spPr/>
      <dgm:t>
        <a:bodyPr/>
        <a:lstStyle/>
        <a:p>
          <a:endParaRPr lang="en-US"/>
        </a:p>
      </dgm:t>
    </dgm:pt>
    <dgm:pt modelId="{365C3B7D-963F-4050-AB31-5C6B6C8C9BD8}" type="sibTrans" cxnId="{FCE15379-705D-4EC1-B876-9781EEB93243}">
      <dgm:prSet/>
      <dgm:spPr/>
      <dgm:t>
        <a:bodyPr/>
        <a:lstStyle/>
        <a:p>
          <a:endParaRPr lang="en-US"/>
        </a:p>
      </dgm:t>
    </dgm:pt>
    <dgm:pt modelId="{BE3CF88C-B45B-4EFD-92BA-0C2BA5C0CC44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Moderato</a:t>
          </a:r>
          <a:endParaRPr lang="en-US" dirty="0"/>
        </a:p>
      </dgm:t>
    </dgm:pt>
    <dgm:pt modelId="{8B3A4EF7-F63D-4B2C-86DE-83DA869FF850}" type="parTrans" cxnId="{6655BEBC-3BB6-4B7F-A293-13247EE37369}">
      <dgm:prSet/>
      <dgm:spPr/>
      <dgm:t>
        <a:bodyPr/>
        <a:lstStyle/>
        <a:p>
          <a:endParaRPr lang="en-US"/>
        </a:p>
      </dgm:t>
    </dgm:pt>
    <dgm:pt modelId="{05109A78-E475-4BA3-A722-A9F851AB6331}" type="sibTrans" cxnId="{6655BEBC-3BB6-4B7F-A293-13247EE37369}">
      <dgm:prSet/>
      <dgm:spPr/>
      <dgm:t>
        <a:bodyPr/>
        <a:lstStyle/>
        <a:p>
          <a:endParaRPr lang="en-US"/>
        </a:p>
      </dgm:t>
    </dgm:pt>
    <dgm:pt modelId="{71A92AA8-B9CB-4AED-83D7-1D7F8D16DDED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Adagio</a:t>
          </a:r>
          <a:endParaRPr lang="en-US" dirty="0"/>
        </a:p>
      </dgm:t>
    </dgm:pt>
    <dgm:pt modelId="{9F7D7FA4-32DB-40A3-A2FC-C4E9C4A3AC90}" type="parTrans" cxnId="{0083CD7B-4664-4C75-9FBA-B57E422974CB}">
      <dgm:prSet/>
      <dgm:spPr/>
      <dgm:t>
        <a:bodyPr/>
        <a:lstStyle/>
        <a:p>
          <a:endParaRPr lang="en-US"/>
        </a:p>
      </dgm:t>
    </dgm:pt>
    <dgm:pt modelId="{9EB986CC-D595-4175-9A56-255053B41A59}" type="sibTrans" cxnId="{0083CD7B-4664-4C75-9FBA-B57E422974CB}">
      <dgm:prSet/>
      <dgm:spPr/>
      <dgm:t>
        <a:bodyPr/>
        <a:lstStyle/>
        <a:p>
          <a:endParaRPr lang="en-US"/>
        </a:p>
      </dgm:t>
    </dgm:pt>
    <dgm:pt modelId="{06A921D0-2D67-42AF-AA0C-DB6FD5DCA7E3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Allegro</a:t>
          </a:r>
          <a:endParaRPr lang="en-US" dirty="0"/>
        </a:p>
      </dgm:t>
    </dgm:pt>
    <dgm:pt modelId="{CED48817-7F59-4D92-98C8-9E0FF29D22C5}" type="parTrans" cxnId="{69DBD16D-9074-4B49-82E7-90C5C437B4C8}">
      <dgm:prSet/>
      <dgm:spPr/>
      <dgm:t>
        <a:bodyPr/>
        <a:lstStyle/>
        <a:p>
          <a:endParaRPr lang="en-US"/>
        </a:p>
      </dgm:t>
    </dgm:pt>
    <dgm:pt modelId="{AEDF66F2-489F-4FDA-B3E0-D5A100AB938F}" type="sibTrans" cxnId="{69DBD16D-9074-4B49-82E7-90C5C437B4C8}">
      <dgm:prSet/>
      <dgm:spPr/>
      <dgm:t>
        <a:bodyPr/>
        <a:lstStyle/>
        <a:p>
          <a:endParaRPr lang="en-US"/>
        </a:p>
      </dgm:t>
    </dgm:pt>
    <dgm:pt modelId="{A98823CB-D8FF-487D-9578-E2D7604DAA48}">
      <dgm:prSet phldrT="[Text]"/>
      <dgm:spPr>
        <a:solidFill>
          <a:srgbClr val="51A8BD"/>
        </a:solidFill>
      </dgm:spPr>
      <dgm:t>
        <a:bodyPr/>
        <a:lstStyle/>
        <a:p>
          <a:r>
            <a:rPr lang="en-US" dirty="0" smtClean="0"/>
            <a:t>Presto</a:t>
          </a:r>
          <a:endParaRPr lang="en-US" dirty="0"/>
        </a:p>
      </dgm:t>
    </dgm:pt>
    <dgm:pt modelId="{E046F0E1-1E51-4A68-83A6-3255E184857C}" type="parTrans" cxnId="{6200DD1F-D035-4CD8-9D22-25A8BA9A12BE}">
      <dgm:prSet/>
      <dgm:spPr/>
      <dgm:t>
        <a:bodyPr/>
        <a:lstStyle/>
        <a:p>
          <a:endParaRPr lang="en-US"/>
        </a:p>
      </dgm:t>
    </dgm:pt>
    <dgm:pt modelId="{E64094B6-7223-4FA9-8E2D-A515FB6B1790}" type="sibTrans" cxnId="{6200DD1F-D035-4CD8-9D22-25A8BA9A12BE}">
      <dgm:prSet/>
      <dgm:spPr/>
      <dgm:t>
        <a:bodyPr/>
        <a:lstStyle/>
        <a:p>
          <a:endParaRPr lang="en-US"/>
        </a:p>
      </dgm:t>
    </dgm:pt>
    <dgm:pt modelId="{DA6A5841-9339-464D-9322-076BE905D5D0}">
      <dgm:prSet phldrT="[Text]"/>
      <dgm:spPr>
        <a:solidFill>
          <a:srgbClr val="C9AACC"/>
        </a:solidFill>
        <a:ln>
          <a:solidFill>
            <a:srgbClr val="C9AACC"/>
          </a:solidFill>
        </a:ln>
      </dgm:spPr>
      <dgm:t>
        <a:bodyPr/>
        <a:lstStyle/>
        <a:p>
          <a:r>
            <a:rPr lang="en-US" dirty="0" smtClean="0"/>
            <a:t>Accent</a:t>
          </a:r>
          <a:endParaRPr lang="en-US" dirty="0"/>
        </a:p>
      </dgm:t>
    </dgm:pt>
    <dgm:pt modelId="{79F3AF1A-09CF-4B84-8BB5-C0C76A147C17}" type="parTrans" cxnId="{7DB975A5-D8B4-4FBC-824E-A40891EAC7B3}">
      <dgm:prSet/>
      <dgm:spPr/>
      <dgm:t>
        <a:bodyPr/>
        <a:lstStyle/>
        <a:p>
          <a:endParaRPr lang="en-US"/>
        </a:p>
      </dgm:t>
    </dgm:pt>
    <dgm:pt modelId="{A1E6241E-3DE2-4C1D-BE49-8AEAC186F0A6}" type="sibTrans" cxnId="{7DB975A5-D8B4-4FBC-824E-A40891EAC7B3}">
      <dgm:prSet/>
      <dgm:spPr/>
      <dgm:t>
        <a:bodyPr/>
        <a:lstStyle/>
        <a:p>
          <a:endParaRPr lang="en-US"/>
        </a:p>
      </dgm:t>
    </dgm:pt>
    <dgm:pt modelId="{445151A7-8621-4897-AC04-761937AAF7A6}" type="pres">
      <dgm:prSet presAssocID="{BE86A893-E21E-4402-B9BD-275C8C772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2E9E038-0750-4DE1-9D18-C8A9AEE96226}" type="pres">
      <dgm:prSet presAssocID="{77DD5DC5-19C0-4AA7-8DD7-8BE8D334DD1E}" presName="hierRoot1" presStyleCnt="0">
        <dgm:presLayoutVars>
          <dgm:hierBranch val="init"/>
        </dgm:presLayoutVars>
      </dgm:prSet>
      <dgm:spPr/>
    </dgm:pt>
    <dgm:pt modelId="{ADBF8780-C04D-49C5-BC1C-05DCE477EFE9}" type="pres">
      <dgm:prSet presAssocID="{77DD5DC5-19C0-4AA7-8DD7-8BE8D334DD1E}" presName="rootComposite1" presStyleCnt="0"/>
      <dgm:spPr/>
    </dgm:pt>
    <dgm:pt modelId="{3B0F8164-34DE-45B3-A1B1-FE8465B666D7}" type="pres">
      <dgm:prSet presAssocID="{77DD5DC5-19C0-4AA7-8DD7-8BE8D334DD1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23E9A0-0AFF-4761-9C06-803C9602C77E}" type="pres">
      <dgm:prSet presAssocID="{77DD5DC5-19C0-4AA7-8DD7-8BE8D334DD1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98C4F05-9A06-450F-927F-7954E15D33AA}" type="pres">
      <dgm:prSet presAssocID="{77DD5DC5-19C0-4AA7-8DD7-8BE8D334DD1E}" presName="hierChild2" presStyleCnt="0"/>
      <dgm:spPr/>
    </dgm:pt>
    <dgm:pt modelId="{EEDA24AD-8CB4-476E-AD38-0BF8315AFB2E}" type="pres">
      <dgm:prSet presAssocID="{87B877A9-C4F7-4B7B-A322-9740F1BE1793}" presName="Name37" presStyleLbl="parChTrans1D2" presStyleIdx="0" presStyleCnt="4"/>
      <dgm:spPr/>
      <dgm:t>
        <a:bodyPr/>
        <a:lstStyle/>
        <a:p>
          <a:endParaRPr lang="en-US"/>
        </a:p>
      </dgm:t>
    </dgm:pt>
    <dgm:pt modelId="{3105266F-7F4E-4FAC-93E7-63C61027490A}" type="pres">
      <dgm:prSet presAssocID="{1334A439-F6BB-4EB1-B6F7-C74D241A7DFF}" presName="hierRoot2" presStyleCnt="0">
        <dgm:presLayoutVars>
          <dgm:hierBranch val="init"/>
        </dgm:presLayoutVars>
      </dgm:prSet>
      <dgm:spPr/>
    </dgm:pt>
    <dgm:pt modelId="{71386229-09D5-4971-9BAC-C8AED6588342}" type="pres">
      <dgm:prSet presAssocID="{1334A439-F6BB-4EB1-B6F7-C74D241A7DFF}" presName="rootComposite" presStyleCnt="0"/>
      <dgm:spPr/>
    </dgm:pt>
    <dgm:pt modelId="{534995F3-56E5-43A9-B9D3-70AA30BD2D32}" type="pres">
      <dgm:prSet presAssocID="{1334A439-F6BB-4EB1-B6F7-C74D241A7DFF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55BC5-D240-4DC3-B2E9-70F1EA1759BC}" type="pres">
      <dgm:prSet presAssocID="{1334A439-F6BB-4EB1-B6F7-C74D241A7DFF}" presName="rootConnector" presStyleLbl="node2" presStyleIdx="0" presStyleCnt="4"/>
      <dgm:spPr/>
      <dgm:t>
        <a:bodyPr/>
        <a:lstStyle/>
        <a:p>
          <a:endParaRPr lang="en-US"/>
        </a:p>
      </dgm:t>
    </dgm:pt>
    <dgm:pt modelId="{FAD8EE00-FCB7-4D6C-93CD-0F08EC0E337B}" type="pres">
      <dgm:prSet presAssocID="{1334A439-F6BB-4EB1-B6F7-C74D241A7DFF}" presName="hierChild4" presStyleCnt="0"/>
      <dgm:spPr/>
    </dgm:pt>
    <dgm:pt modelId="{8D31A75F-BFDB-4717-995A-0CC3AE023532}" type="pres">
      <dgm:prSet presAssocID="{79F3AF1A-09CF-4B84-8BB5-C0C76A147C17}" presName="Name37" presStyleLbl="parChTrans1D3" presStyleIdx="0" presStyleCnt="6"/>
      <dgm:spPr/>
      <dgm:t>
        <a:bodyPr/>
        <a:lstStyle/>
        <a:p>
          <a:endParaRPr lang="en-US"/>
        </a:p>
      </dgm:t>
    </dgm:pt>
    <dgm:pt modelId="{9CA2E2BD-5B31-4D87-A9CC-6FA51E69E0AE}" type="pres">
      <dgm:prSet presAssocID="{DA6A5841-9339-464D-9322-076BE905D5D0}" presName="hierRoot2" presStyleCnt="0">
        <dgm:presLayoutVars>
          <dgm:hierBranch val="init"/>
        </dgm:presLayoutVars>
      </dgm:prSet>
      <dgm:spPr/>
    </dgm:pt>
    <dgm:pt modelId="{66AF93FF-6414-4647-9780-08F921CE700B}" type="pres">
      <dgm:prSet presAssocID="{DA6A5841-9339-464D-9322-076BE905D5D0}" presName="rootComposite" presStyleCnt="0"/>
      <dgm:spPr/>
    </dgm:pt>
    <dgm:pt modelId="{3804C18F-42E3-48E5-9944-4AA2DC98E984}" type="pres">
      <dgm:prSet presAssocID="{DA6A5841-9339-464D-9322-076BE905D5D0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57C203-752B-49E4-8346-F7284E4214F4}" type="pres">
      <dgm:prSet presAssocID="{DA6A5841-9339-464D-9322-076BE905D5D0}" presName="rootConnector" presStyleLbl="node3" presStyleIdx="0" presStyleCnt="6"/>
      <dgm:spPr/>
      <dgm:t>
        <a:bodyPr/>
        <a:lstStyle/>
        <a:p>
          <a:endParaRPr lang="en-US"/>
        </a:p>
      </dgm:t>
    </dgm:pt>
    <dgm:pt modelId="{F2BB0644-E2A1-4159-81F5-7BAE8AF33EF4}" type="pres">
      <dgm:prSet presAssocID="{DA6A5841-9339-464D-9322-076BE905D5D0}" presName="hierChild4" presStyleCnt="0"/>
      <dgm:spPr/>
    </dgm:pt>
    <dgm:pt modelId="{4AB72311-97F1-4116-9195-36BAD9799FE4}" type="pres">
      <dgm:prSet presAssocID="{DA6A5841-9339-464D-9322-076BE905D5D0}" presName="hierChild5" presStyleCnt="0"/>
      <dgm:spPr/>
    </dgm:pt>
    <dgm:pt modelId="{BF2A0ECF-7C3D-4B77-A182-AD62C55268ED}" type="pres">
      <dgm:prSet presAssocID="{1334A439-F6BB-4EB1-B6F7-C74D241A7DFF}" presName="hierChild5" presStyleCnt="0"/>
      <dgm:spPr/>
    </dgm:pt>
    <dgm:pt modelId="{5216173A-A3C1-424B-9DDE-9CE62EEE5972}" type="pres">
      <dgm:prSet presAssocID="{4B12D747-CBBA-4208-96AB-0F1508420AD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16D1EA33-2D34-4703-AB72-05EE7A6A953D}" type="pres">
      <dgm:prSet presAssocID="{54435FD4-83ED-48B0-8E57-93B85BA45274}" presName="hierRoot2" presStyleCnt="0">
        <dgm:presLayoutVars>
          <dgm:hierBranch val="init"/>
        </dgm:presLayoutVars>
      </dgm:prSet>
      <dgm:spPr/>
    </dgm:pt>
    <dgm:pt modelId="{6BFD9DDC-8DE8-4C3E-8B87-01F6CAD700C6}" type="pres">
      <dgm:prSet presAssocID="{54435FD4-83ED-48B0-8E57-93B85BA45274}" presName="rootComposite" presStyleCnt="0"/>
      <dgm:spPr/>
    </dgm:pt>
    <dgm:pt modelId="{661A30F3-21F4-4F6C-8BB4-447451557ACD}" type="pres">
      <dgm:prSet presAssocID="{54435FD4-83ED-48B0-8E57-93B85BA4527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06152B-373B-4E8C-85DC-C8AAC61C1175}" type="pres">
      <dgm:prSet presAssocID="{54435FD4-83ED-48B0-8E57-93B85BA45274}" presName="rootConnector" presStyleLbl="node2" presStyleIdx="1" presStyleCnt="4"/>
      <dgm:spPr/>
      <dgm:t>
        <a:bodyPr/>
        <a:lstStyle/>
        <a:p>
          <a:endParaRPr lang="en-US"/>
        </a:p>
      </dgm:t>
    </dgm:pt>
    <dgm:pt modelId="{802672BB-A222-4426-AEE2-3DF34FC28850}" type="pres">
      <dgm:prSet presAssocID="{54435FD4-83ED-48B0-8E57-93B85BA45274}" presName="hierChild4" presStyleCnt="0"/>
      <dgm:spPr/>
    </dgm:pt>
    <dgm:pt modelId="{FE49334F-2A65-4AB7-8941-52C8BEBAAAD0}" type="pres">
      <dgm:prSet presAssocID="{E9D5026D-C554-44CA-8E44-3F26F8B03CFE}" presName="Name37" presStyleLbl="parChTrans1D3" presStyleIdx="1" presStyleCnt="6"/>
      <dgm:spPr/>
      <dgm:t>
        <a:bodyPr/>
        <a:lstStyle/>
        <a:p>
          <a:endParaRPr lang="en-US"/>
        </a:p>
      </dgm:t>
    </dgm:pt>
    <dgm:pt modelId="{67762511-050C-4D3A-ADE9-C2AB4FD5D637}" type="pres">
      <dgm:prSet presAssocID="{B3665D1D-0DF6-42CB-85D3-7992F472F976}" presName="hierRoot2" presStyleCnt="0">
        <dgm:presLayoutVars>
          <dgm:hierBranch val="init"/>
        </dgm:presLayoutVars>
      </dgm:prSet>
      <dgm:spPr/>
    </dgm:pt>
    <dgm:pt modelId="{A63140FB-917E-4860-A902-EBD99D0A3809}" type="pres">
      <dgm:prSet presAssocID="{B3665D1D-0DF6-42CB-85D3-7992F472F976}" presName="rootComposite" presStyleCnt="0"/>
      <dgm:spPr/>
    </dgm:pt>
    <dgm:pt modelId="{2C9F2F02-3AFF-4F40-BB03-D4A2AAFB3283}" type="pres">
      <dgm:prSet presAssocID="{B3665D1D-0DF6-42CB-85D3-7992F472F976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D07424-0EDB-43BE-AFE5-A150D432CD7F}" type="pres">
      <dgm:prSet presAssocID="{B3665D1D-0DF6-42CB-85D3-7992F472F976}" presName="rootConnector" presStyleLbl="node3" presStyleIdx="1" presStyleCnt="6"/>
      <dgm:spPr/>
      <dgm:t>
        <a:bodyPr/>
        <a:lstStyle/>
        <a:p>
          <a:endParaRPr lang="en-US"/>
        </a:p>
      </dgm:t>
    </dgm:pt>
    <dgm:pt modelId="{1BCF3FFD-2494-43DB-914E-4F8810430D54}" type="pres">
      <dgm:prSet presAssocID="{B3665D1D-0DF6-42CB-85D3-7992F472F976}" presName="hierChild4" presStyleCnt="0"/>
      <dgm:spPr/>
    </dgm:pt>
    <dgm:pt modelId="{C743B244-E99C-4F30-AA56-F03AF9E6F0BF}" type="pres">
      <dgm:prSet presAssocID="{B3665D1D-0DF6-42CB-85D3-7992F472F976}" presName="hierChild5" presStyleCnt="0"/>
      <dgm:spPr/>
    </dgm:pt>
    <dgm:pt modelId="{8C2CDBBF-89E3-4831-812D-DE01576B1F8B}" type="pres">
      <dgm:prSet presAssocID="{9F7D7FA4-32DB-40A3-A2FC-C4E9C4A3AC90}" presName="Name37" presStyleLbl="parChTrans1D3" presStyleIdx="2" presStyleCnt="6"/>
      <dgm:spPr/>
      <dgm:t>
        <a:bodyPr/>
        <a:lstStyle/>
        <a:p>
          <a:endParaRPr lang="en-US"/>
        </a:p>
      </dgm:t>
    </dgm:pt>
    <dgm:pt modelId="{75EAE1A4-1F62-4460-AC07-EBCAD974DBB7}" type="pres">
      <dgm:prSet presAssocID="{71A92AA8-B9CB-4AED-83D7-1D7F8D16DDED}" presName="hierRoot2" presStyleCnt="0">
        <dgm:presLayoutVars>
          <dgm:hierBranch val="init"/>
        </dgm:presLayoutVars>
      </dgm:prSet>
      <dgm:spPr/>
    </dgm:pt>
    <dgm:pt modelId="{4075DB35-A791-4426-998B-75699CCE3F03}" type="pres">
      <dgm:prSet presAssocID="{71A92AA8-B9CB-4AED-83D7-1D7F8D16DDED}" presName="rootComposite" presStyleCnt="0"/>
      <dgm:spPr/>
    </dgm:pt>
    <dgm:pt modelId="{829B488C-E97D-467B-BE31-EB84EA7C8FEE}" type="pres">
      <dgm:prSet presAssocID="{71A92AA8-B9CB-4AED-83D7-1D7F8D16DDED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D92A65-2F5E-46B5-ABE0-D2150822BFDB}" type="pres">
      <dgm:prSet presAssocID="{71A92AA8-B9CB-4AED-83D7-1D7F8D16DDED}" presName="rootConnector" presStyleLbl="node3" presStyleIdx="2" presStyleCnt="6"/>
      <dgm:spPr/>
      <dgm:t>
        <a:bodyPr/>
        <a:lstStyle/>
        <a:p>
          <a:endParaRPr lang="en-US"/>
        </a:p>
      </dgm:t>
    </dgm:pt>
    <dgm:pt modelId="{F1E8A5AC-1942-4CCA-8803-AD29BB679426}" type="pres">
      <dgm:prSet presAssocID="{71A92AA8-B9CB-4AED-83D7-1D7F8D16DDED}" presName="hierChild4" presStyleCnt="0"/>
      <dgm:spPr/>
    </dgm:pt>
    <dgm:pt modelId="{193B68BC-CEB8-4C55-924E-3CC06FD338DC}" type="pres">
      <dgm:prSet presAssocID="{71A92AA8-B9CB-4AED-83D7-1D7F8D16DDED}" presName="hierChild5" presStyleCnt="0"/>
      <dgm:spPr/>
    </dgm:pt>
    <dgm:pt modelId="{171A752A-88D4-4319-966A-1074FA24BE65}" type="pres">
      <dgm:prSet presAssocID="{8B3A4EF7-F63D-4B2C-86DE-83DA869FF850}" presName="Name37" presStyleLbl="parChTrans1D3" presStyleIdx="3" presStyleCnt="6"/>
      <dgm:spPr/>
      <dgm:t>
        <a:bodyPr/>
        <a:lstStyle/>
        <a:p>
          <a:endParaRPr lang="en-US"/>
        </a:p>
      </dgm:t>
    </dgm:pt>
    <dgm:pt modelId="{EB6B1A29-7190-446C-94E3-3DDC72DDA0BB}" type="pres">
      <dgm:prSet presAssocID="{BE3CF88C-B45B-4EFD-92BA-0C2BA5C0CC44}" presName="hierRoot2" presStyleCnt="0">
        <dgm:presLayoutVars>
          <dgm:hierBranch val="init"/>
        </dgm:presLayoutVars>
      </dgm:prSet>
      <dgm:spPr/>
    </dgm:pt>
    <dgm:pt modelId="{3C3EA726-28BF-43DE-8A58-1D31378E0731}" type="pres">
      <dgm:prSet presAssocID="{BE3CF88C-B45B-4EFD-92BA-0C2BA5C0CC44}" presName="rootComposite" presStyleCnt="0"/>
      <dgm:spPr/>
    </dgm:pt>
    <dgm:pt modelId="{63636B13-2B98-4E5E-A23F-0C2B245C1A65}" type="pres">
      <dgm:prSet presAssocID="{BE3CF88C-B45B-4EFD-92BA-0C2BA5C0CC44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496330-465E-49C2-9CBA-D19318C17093}" type="pres">
      <dgm:prSet presAssocID="{BE3CF88C-B45B-4EFD-92BA-0C2BA5C0CC44}" presName="rootConnector" presStyleLbl="node3" presStyleIdx="3" presStyleCnt="6"/>
      <dgm:spPr/>
      <dgm:t>
        <a:bodyPr/>
        <a:lstStyle/>
        <a:p>
          <a:endParaRPr lang="en-US"/>
        </a:p>
      </dgm:t>
    </dgm:pt>
    <dgm:pt modelId="{F5244D7B-3E40-47D9-87CE-82420CF95063}" type="pres">
      <dgm:prSet presAssocID="{BE3CF88C-B45B-4EFD-92BA-0C2BA5C0CC44}" presName="hierChild4" presStyleCnt="0"/>
      <dgm:spPr/>
    </dgm:pt>
    <dgm:pt modelId="{463FB8A4-67E0-4302-82AA-E27251435774}" type="pres">
      <dgm:prSet presAssocID="{BE3CF88C-B45B-4EFD-92BA-0C2BA5C0CC44}" presName="hierChild5" presStyleCnt="0"/>
      <dgm:spPr/>
    </dgm:pt>
    <dgm:pt modelId="{4FE58F2A-B369-44BB-8D7B-4BBF8EC30B4E}" type="pres">
      <dgm:prSet presAssocID="{CED48817-7F59-4D92-98C8-9E0FF29D22C5}" presName="Name37" presStyleLbl="parChTrans1D3" presStyleIdx="4" presStyleCnt="6"/>
      <dgm:spPr/>
      <dgm:t>
        <a:bodyPr/>
        <a:lstStyle/>
        <a:p>
          <a:endParaRPr lang="en-US"/>
        </a:p>
      </dgm:t>
    </dgm:pt>
    <dgm:pt modelId="{7549D1DA-5C64-497B-929E-B02F8B97B613}" type="pres">
      <dgm:prSet presAssocID="{06A921D0-2D67-42AF-AA0C-DB6FD5DCA7E3}" presName="hierRoot2" presStyleCnt="0">
        <dgm:presLayoutVars>
          <dgm:hierBranch val="init"/>
        </dgm:presLayoutVars>
      </dgm:prSet>
      <dgm:spPr/>
    </dgm:pt>
    <dgm:pt modelId="{8AC21E0B-891E-4231-B189-907F7BEBBE59}" type="pres">
      <dgm:prSet presAssocID="{06A921D0-2D67-42AF-AA0C-DB6FD5DCA7E3}" presName="rootComposite" presStyleCnt="0"/>
      <dgm:spPr/>
    </dgm:pt>
    <dgm:pt modelId="{CC63FA11-5D3D-422D-BBDA-D347C149B09D}" type="pres">
      <dgm:prSet presAssocID="{06A921D0-2D67-42AF-AA0C-DB6FD5DCA7E3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C6A190-BAE9-41D2-A788-9F5E9EAB2048}" type="pres">
      <dgm:prSet presAssocID="{06A921D0-2D67-42AF-AA0C-DB6FD5DCA7E3}" presName="rootConnector" presStyleLbl="node3" presStyleIdx="4" presStyleCnt="6"/>
      <dgm:spPr/>
      <dgm:t>
        <a:bodyPr/>
        <a:lstStyle/>
        <a:p>
          <a:endParaRPr lang="en-US"/>
        </a:p>
      </dgm:t>
    </dgm:pt>
    <dgm:pt modelId="{FE35C14A-A378-450F-90D8-CC7C0BF6F922}" type="pres">
      <dgm:prSet presAssocID="{06A921D0-2D67-42AF-AA0C-DB6FD5DCA7E3}" presName="hierChild4" presStyleCnt="0"/>
      <dgm:spPr/>
    </dgm:pt>
    <dgm:pt modelId="{86F1AE96-990E-41AC-90F3-EE18EEFC2C55}" type="pres">
      <dgm:prSet presAssocID="{06A921D0-2D67-42AF-AA0C-DB6FD5DCA7E3}" presName="hierChild5" presStyleCnt="0"/>
      <dgm:spPr/>
    </dgm:pt>
    <dgm:pt modelId="{5CCB8D75-6521-4C81-8E80-E486BE7D5A28}" type="pres">
      <dgm:prSet presAssocID="{E046F0E1-1E51-4A68-83A6-3255E184857C}" presName="Name37" presStyleLbl="parChTrans1D3" presStyleIdx="5" presStyleCnt="6"/>
      <dgm:spPr/>
      <dgm:t>
        <a:bodyPr/>
        <a:lstStyle/>
        <a:p>
          <a:endParaRPr lang="en-US"/>
        </a:p>
      </dgm:t>
    </dgm:pt>
    <dgm:pt modelId="{A814F1FC-5661-42D5-B7D6-6C9CC7198552}" type="pres">
      <dgm:prSet presAssocID="{A98823CB-D8FF-487D-9578-E2D7604DAA48}" presName="hierRoot2" presStyleCnt="0">
        <dgm:presLayoutVars>
          <dgm:hierBranch val="init"/>
        </dgm:presLayoutVars>
      </dgm:prSet>
      <dgm:spPr/>
    </dgm:pt>
    <dgm:pt modelId="{C314C944-61C7-4120-B344-E33671F42EEB}" type="pres">
      <dgm:prSet presAssocID="{A98823CB-D8FF-487D-9578-E2D7604DAA48}" presName="rootComposite" presStyleCnt="0"/>
      <dgm:spPr/>
    </dgm:pt>
    <dgm:pt modelId="{D469D196-57B0-41EC-8B78-AAAF0D090664}" type="pres">
      <dgm:prSet presAssocID="{A98823CB-D8FF-487D-9578-E2D7604DAA48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2FB2A7-9D82-442C-97E1-AEFCCED652D8}" type="pres">
      <dgm:prSet presAssocID="{A98823CB-D8FF-487D-9578-E2D7604DAA48}" presName="rootConnector" presStyleLbl="node3" presStyleIdx="5" presStyleCnt="6"/>
      <dgm:spPr/>
      <dgm:t>
        <a:bodyPr/>
        <a:lstStyle/>
        <a:p>
          <a:endParaRPr lang="en-US"/>
        </a:p>
      </dgm:t>
    </dgm:pt>
    <dgm:pt modelId="{938143E1-D75E-434E-9021-0ECAB8FB1139}" type="pres">
      <dgm:prSet presAssocID="{A98823CB-D8FF-487D-9578-E2D7604DAA48}" presName="hierChild4" presStyleCnt="0"/>
      <dgm:spPr/>
    </dgm:pt>
    <dgm:pt modelId="{4B1B5AF7-44CC-4ADA-BBB1-7CBC40D8655D}" type="pres">
      <dgm:prSet presAssocID="{A98823CB-D8FF-487D-9578-E2D7604DAA48}" presName="hierChild5" presStyleCnt="0"/>
      <dgm:spPr/>
    </dgm:pt>
    <dgm:pt modelId="{E3EFD28F-FA80-4D59-B638-4DFB34ADA80A}" type="pres">
      <dgm:prSet presAssocID="{54435FD4-83ED-48B0-8E57-93B85BA45274}" presName="hierChild5" presStyleCnt="0"/>
      <dgm:spPr/>
    </dgm:pt>
    <dgm:pt modelId="{7946ED64-3F84-4ACE-9FF8-82690954C7DD}" type="pres">
      <dgm:prSet presAssocID="{D9731C25-F591-4BCF-AA64-9AAEC7AF5FF0}" presName="Name37" presStyleLbl="parChTrans1D2" presStyleIdx="2" presStyleCnt="4"/>
      <dgm:spPr/>
      <dgm:t>
        <a:bodyPr/>
        <a:lstStyle/>
        <a:p>
          <a:endParaRPr lang="en-US"/>
        </a:p>
      </dgm:t>
    </dgm:pt>
    <dgm:pt modelId="{799A2895-BCAA-4CE3-8280-A14C4BA33624}" type="pres">
      <dgm:prSet presAssocID="{F7377AE1-0047-4C0D-95B6-ECB7E7A71FA6}" presName="hierRoot2" presStyleCnt="0">
        <dgm:presLayoutVars>
          <dgm:hierBranch val="init"/>
        </dgm:presLayoutVars>
      </dgm:prSet>
      <dgm:spPr/>
    </dgm:pt>
    <dgm:pt modelId="{AD9F447D-C96E-4AAF-8CA2-50A2B1F4AAA3}" type="pres">
      <dgm:prSet presAssocID="{F7377AE1-0047-4C0D-95B6-ECB7E7A71FA6}" presName="rootComposite" presStyleCnt="0"/>
      <dgm:spPr/>
    </dgm:pt>
    <dgm:pt modelId="{296D358A-DFDE-48EF-832B-0AA36B921AA4}" type="pres">
      <dgm:prSet presAssocID="{F7377AE1-0047-4C0D-95B6-ECB7E7A71FA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106427-5DA5-4A7C-BA4A-428A9655F522}" type="pres">
      <dgm:prSet presAssocID="{F7377AE1-0047-4C0D-95B6-ECB7E7A71FA6}" presName="rootConnector" presStyleLbl="node2" presStyleIdx="2" presStyleCnt="4"/>
      <dgm:spPr/>
      <dgm:t>
        <a:bodyPr/>
        <a:lstStyle/>
        <a:p>
          <a:endParaRPr lang="en-US"/>
        </a:p>
      </dgm:t>
    </dgm:pt>
    <dgm:pt modelId="{A949DA21-C9F0-464C-B06D-6E4D24BB76C2}" type="pres">
      <dgm:prSet presAssocID="{F7377AE1-0047-4C0D-95B6-ECB7E7A71FA6}" presName="hierChild4" presStyleCnt="0"/>
      <dgm:spPr/>
    </dgm:pt>
    <dgm:pt modelId="{2D8954F3-FF4C-4E8F-99CB-4EE8FAA7270E}" type="pres">
      <dgm:prSet presAssocID="{F7377AE1-0047-4C0D-95B6-ECB7E7A71FA6}" presName="hierChild5" presStyleCnt="0"/>
      <dgm:spPr/>
    </dgm:pt>
    <dgm:pt modelId="{92F1540B-00DD-41C5-BA48-09095FBBE639}" type="pres">
      <dgm:prSet presAssocID="{029A6AC1-86CC-4645-B1EC-816B2807DACE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DE3BCFA-22A9-48E7-8C0B-182E99113D70}" type="pres">
      <dgm:prSet presAssocID="{20B4A6B1-EF99-4EE9-A38A-4D1EDAF1218F}" presName="hierRoot2" presStyleCnt="0">
        <dgm:presLayoutVars>
          <dgm:hierBranch val="init"/>
        </dgm:presLayoutVars>
      </dgm:prSet>
      <dgm:spPr/>
    </dgm:pt>
    <dgm:pt modelId="{956EC9AC-6EDE-4916-B3FA-72F7C1840710}" type="pres">
      <dgm:prSet presAssocID="{20B4A6B1-EF99-4EE9-A38A-4D1EDAF1218F}" presName="rootComposite" presStyleCnt="0"/>
      <dgm:spPr/>
    </dgm:pt>
    <dgm:pt modelId="{F9E6C22B-59D6-408A-8936-95372E3EE0B6}" type="pres">
      <dgm:prSet presAssocID="{20B4A6B1-EF99-4EE9-A38A-4D1EDAF1218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C1A884-36D5-4946-AF5E-33ACF10211C8}" type="pres">
      <dgm:prSet presAssocID="{20B4A6B1-EF99-4EE9-A38A-4D1EDAF1218F}" presName="rootConnector" presStyleLbl="node2" presStyleIdx="3" presStyleCnt="4"/>
      <dgm:spPr/>
      <dgm:t>
        <a:bodyPr/>
        <a:lstStyle/>
        <a:p>
          <a:endParaRPr lang="en-US"/>
        </a:p>
      </dgm:t>
    </dgm:pt>
    <dgm:pt modelId="{3C18552A-9B20-4EEA-9091-A60BE2629F8E}" type="pres">
      <dgm:prSet presAssocID="{20B4A6B1-EF99-4EE9-A38A-4D1EDAF1218F}" presName="hierChild4" presStyleCnt="0"/>
      <dgm:spPr/>
    </dgm:pt>
    <dgm:pt modelId="{710A9A1E-2F03-4CE6-A17B-C02B4B1A7AC9}" type="pres">
      <dgm:prSet presAssocID="{20B4A6B1-EF99-4EE9-A38A-4D1EDAF1218F}" presName="hierChild5" presStyleCnt="0"/>
      <dgm:spPr/>
    </dgm:pt>
    <dgm:pt modelId="{97B1EB24-75D1-4B79-9F45-3607535A9401}" type="pres">
      <dgm:prSet presAssocID="{77DD5DC5-19C0-4AA7-8DD7-8BE8D334DD1E}" presName="hierChild3" presStyleCnt="0"/>
      <dgm:spPr/>
    </dgm:pt>
  </dgm:ptLst>
  <dgm:cxnLst>
    <dgm:cxn modelId="{10822821-D815-4C81-B74F-4B4BE41CFEC4}" type="presOf" srcId="{029A6AC1-86CC-4645-B1EC-816B2807DACE}" destId="{92F1540B-00DD-41C5-BA48-09095FBBE639}" srcOrd="0" destOrd="0" presId="urn:microsoft.com/office/officeart/2005/8/layout/orgChart1"/>
    <dgm:cxn modelId="{0083CD7B-4664-4C75-9FBA-B57E422974CB}" srcId="{54435FD4-83ED-48B0-8E57-93B85BA45274}" destId="{71A92AA8-B9CB-4AED-83D7-1D7F8D16DDED}" srcOrd="1" destOrd="0" parTransId="{9F7D7FA4-32DB-40A3-A2FC-C4E9C4A3AC90}" sibTransId="{9EB986CC-D595-4175-9A56-255053B41A59}"/>
    <dgm:cxn modelId="{7F0B1020-8E45-4577-9158-6AE4BD4FF6B4}" type="presOf" srcId="{71A92AA8-B9CB-4AED-83D7-1D7F8D16DDED}" destId="{EDD92A65-2F5E-46B5-ABE0-D2150822BFDB}" srcOrd="1" destOrd="0" presId="urn:microsoft.com/office/officeart/2005/8/layout/orgChart1"/>
    <dgm:cxn modelId="{7C43F66E-E039-4084-BC85-B1A8E153134C}" type="presOf" srcId="{DA6A5841-9339-464D-9322-076BE905D5D0}" destId="{3804C18F-42E3-48E5-9944-4AA2DC98E984}" srcOrd="0" destOrd="0" presId="urn:microsoft.com/office/officeart/2005/8/layout/orgChart1"/>
    <dgm:cxn modelId="{60964309-7C12-49D3-86C3-542B0E20A164}" type="presOf" srcId="{A98823CB-D8FF-487D-9578-E2D7604DAA48}" destId="{D469D196-57B0-41EC-8B78-AAAF0D090664}" srcOrd="0" destOrd="0" presId="urn:microsoft.com/office/officeart/2005/8/layout/orgChart1"/>
    <dgm:cxn modelId="{76DC2378-29C0-4FAB-8CB8-1BFCCBD9844B}" type="presOf" srcId="{B3665D1D-0DF6-42CB-85D3-7992F472F976}" destId="{2C9F2F02-3AFF-4F40-BB03-D4A2AAFB3283}" srcOrd="0" destOrd="0" presId="urn:microsoft.com/office/officeart/2005/8/layout/orgChart1"/>
    <dgm:cxn modelId="{A3C9D30C-AF78-4434-ADD8-0E2A7619BF56}" type="presOf" srcId="{BE3CF88C-B45B-4EFD-92BA-0C2BA5C0CC44}" destId="{7B496330-465E-49C2-9CBA-D19318C17093}" srcOrd="1" destOrd="0" presId="urn:microsoft.com/office/officeart/2005/8/layout/orgChart1"/>
    <dgm:cxn modelId="{FAD26382-4EF5-4699-BC77-92FADD8EBFBC}" type="presOf" srcId="{E046F0E1-1E51-4A68-83A6-3255E184857C}" destId="{5CCB8D75-6521-4C81-8E80-E486BE7D5A28}" srcOrd="0" destOrd="0" presId="urn:microsoft.com/office/officeart/2005/8/layout/orgChart1"/>
    <dgm:cxn modelId="{6200DD1F-D035-4CD8-9D22-25A8BA9A12BE}" srcId="{54435FD4-83ED-48B0-8E57-93B85BA45274}" destId="{A98823CB-D8FF-487D-9578-E2D7604DAA48}" srcOrd="4" destOrd="0" parTransId="{E046F0E1-1E51-4A68-83A6-3255E184857C}" sibTransId="{E64094B6-7223-4FA9-8E2D-A515FB6B1790}"/>
    <dgm:cxn modelId="{EEA36C93-2605-4EF3-9A7B-2B052C8AE633}" srcId="{BE86A893-E21E-4402-B9BD-275C8C772CA1}" destId="{77DD5DC5-19C0-4AA7-8DD7-8BE8D334DD1E}" srcOrd="0" destOrd="0" parTransId="{E44FF77B-E43B-4CE5-8B58-DAD7B6115352}" sibTransId="{09D6E542-3576-496A-9AF1-6041532072BE}"/>
    <dgm:cxn modelId="{87FE77D1-140F-4D9D-A0AB-33047418D3BA}" type="presOf" srcId="{06A921D0-2D67-42AF-AA0C-DB6FD5DCA7E3}" destId="{CC63FA11-5D3D-422D-BBDA-D347C149B09D}" srcOrd="0" destOrd="0" presId="urn:microsoft.com/office/officeart/2005/8/layout/orgChart1"/>
    <dgm:cxn modelId="{93DC25B1-5E71-4000-B801-BFEF95A8D04F}" type="presOf" srcId="{77DD5DC5-19C0-4AA7-8DD7-8BE8D334DD1E}" destId="{3B0F8164-34DE-45B3-A1B1-FE8465B666D7}" srcOrd="0" destOrd="0" presId="urn:microsoft.com/office/officeart/2005/8/layout/orgChart1"/>
    <dgm:cxn modelId="{9D27F17D-44F7-4006-A4CB-531E36399676}" type="presOf" srcId="{54435FD4-83ED-48B0-8E57-93B85BA45274}" destId="{661A30F3-21F4-4F6C-8BB4-447451557ACD}" srcOrd="0" destOrd="0" presId="urn:microsoft.com/office/officeart/2005/8/layout/orgChart1"/>
    <dgm:cxn modelId="{1D3FF7D6-8A23-490A-B894-19976BD3CF31}" type="presOf" srcId="{77DD5DC5-19C0-4AA7-8DD7-8BE8D334DD1E}" destId="{9F23E9A0-0AFF-4761-9C06-803C9602C77E}" srcOrd="1" destOrd="0" presId="urn:microsoft.com/office/officeart/2005/8/layout/orgChart1"/>
    <dgm:cxn modelId="{6655BEBC-3BB6-4B7F-A293-13247EE37369}" srcId="{54435FD4-83ED-48B0-8E57-93B85BA45274}" destId="{BE3CF88C-B45B-4EFD-92BA-0C2BA5C0CC44}" srcOrd="2" destOrd="0" parTransId="{8B3A4EF7-F63D-4B2C-86DE-83DA869FF850}" sibTransId="{05109A78-E475-4BA3-A722-A9F851AB6331}"/>
    <dgm:cxn modelId="{7B49650E-8A8F-48A2-96E5-D999A825D2FB}" type="presOf" srcId="{E9D5026D-C554-44CA-8E44-3F26F8B03CFE}" destId="{FE49334F-2A65-4AB7-8941-52C8BEBAAAD0}" srcOrd="0" destOrd="0" presId="urn:microsoft.com/office/officeart/2005/8/layout/orgChart1"/>
    <dgm:cxn modelId="{BD630EDF-41E6-4D7C-A05E-68CA108FA564}" type="presOf" srcId="{20B4A6B1-EF99-4EE9-A38A-4D1EDAF1218F}" destId="{F9E6C22B-59D6-408A-8936-95372E3EE0B6}" srcOrd="0" destOrd="0" presId="urn:microsoft.com/office/officeart/2005/8/layout/orgChart1"/>
    <dgm:cxn modelId="{6DC69A0F-D40F-4A2D-920F-B3DFAF125AAE}" type="presOf" srcId="{1334A439-F6BB-4EB1-B6F7-C74D241A7DFF}" destId="{37355BC5-D240-4DC3-B2E9-70F1EA1759BC}" srcOrd="1" destOrd="0" presId="urn:microsoft.com/office/officeart/2005/8/layout/orgChart1"/>
    <dgm:cxn modelId="{6481B8FE-D0A1-4246-809A-2BD01E880264}" type="presOf" srcId="{BE86A893-E21E-4402-B9BD-275C8C772CA1}" destId="{445151A7-8621-4897-AC04-761937AAF7A6}" srcOrd="0" destOrd="0" presId="urn:microsoft.com/office/officeart/2005/8/layout/orgChart1"/>
    <dgm:cxn modelId="{5A7BF784-6B31-4F8C-9C6F-7EEC67F74A0D}" type="presOf" srcId="{79F3AF1A-09CF-4B84-8BB5-C0C76A147C17}" destId="{8D31A75F-BFDB-4717-995A-0CC3AE023532}" srcOrd="0" destOrd="0" presId="urn:microsoft.com/office/officeart/2005/8/layout/orgChart1"/>
    <dgm:cxn modelId="{29970757-15BA-4D44-A251-C32CEA63D4D9}" type="presOf" srcId="{A98823CB-D8FF-487D-9578-E2D7604DAA48}" destId="{9F2FB2A7-9D82-442C-97E1-AEFCCED652D8}" srcOrd="1" destOrd="0" presId="urn:microsoft.com/office/officeart/2005/8/layout/orgChart1"/>
    <dgm:cxn modelId="{C5888B9D-FD51-4A9B-B778-02A7A640AB7A}" type="presOf" srcId="{DA6A5841-9339-464D-9322-076BE905D5D0}" destId="{7C57C203-752B-49E4-8346-F7284E4214F4}" srcOrd="1" destOrd="0" presId="urn:microsoft.com/office/officeart/2005/8/layout/orgChart1"/>
    <dgm:cxn modelId="{9054A8C0-301B-4004-B090-EA1F6C3C56E4}" type="presOf" srcId="{D9731C25-F591-4BCF-AA64-9AAEC7AF5FF0}" destId="{7946ED64-3F84-4ACE-9FF8-82690954C7DD}" srcOrd="0" destOrd="0" presId="urn:microsoft.com/office/officeart/2005/8/layout/orgChart1"/>
    <dgm:cxn modelId="{E9A3E637-0DB5-4E07-BF5A-311BC84C9E1F}" type="presOf" srcId="{BE3CF88C-B45B-4EFD-92BA-0C2BA5C0CC44}" destId="{63636B13-2B98-4E5E-A23F-0C2B245C1A65}" srcOrd="0" destOrd="0" presId="urn:microsoft.com/office/officeart/2005/8/layout/orgChart1"/>
    <dgm:cxn modelId="{A7A1C47E-FD3B-4E59-B20E-045A7B8DA76E}" type="presOf" srcId="{1334A439-F6BB-4EB1-B6F7-C74D241A7DFF}" destId="{534995F3-56E5-43A9-B9D3-70AA30BD2D32}" srcOrd="0" destOrd="0" presId="urn:microsoft.com/office/officeart/2005/8/layout/orgChart1"/>
    <dgm:cxn modelId="{AAD196A1-1FB4-4114-AB6D-9E211BFEBB8A}" type="presOf" srcId="{87B877A9-C4F7-4B7B-A322-9740F1BE1793}" destId="{EEDA24AD-8CB4-476E-AD38-0BF8315AFB2E}" srcOrd="0" destOrd="0" presId="urn:microsoft.com/office/officeart/2005/8/layout/orgChart1"/>
    <dgm:cxn modelId="{611BD8B6-B34A-4F01-A00B-110E5B4D1C9B}" type="presOf" srcId="{F7377AE1-0047-4C0D-95B6-ECB7E7A71FA6}" destId="{1E106427-5DA5-4A7C-BA4A-428A9655F522}" srcOrd="1" destOrd="0" presId="urn:microsoft.com/office/officeart/2005/8/layout/orgChart1"/>
    <dgm:cxn modelId="{3E2C7A08-E3E0-432C-B94A-EF07A3AAB57F}" type="presOf" srcId="{9F7D7FA4-32DB-40A3-A2FC-C4E9C4A3AC90}" destId="{8C2CDBBF-89E3-4831-812D-DE01576B1F8B}" srcOrd="0" destOrd="0" presId="urn:microsoft.com/office/officeart/2005/8/layout/orgChart1"/>
    <dgm:cxn modelId="{41FA025B-B040-49E0-B256-82B2C2CC42D3}" srcId="{77DD5DC5-19C0-4AA7-8DD7-8BE8D334DD1E}" destId="{F7377AE1-0047-4C0D-95B6-ECB7E7A71FA6}" srcOrd="2" destOrd="0" parTransId="{D9731C25-F591-4BCF-AA64-9AAEC7AF5FF0}" sibTransId="{7FB3F25D-6278-4986-A515-58816EB90F02}"/>
    <dgm:cxn modelId="{1E2BE649-D57A-44FC-ACB4-017ADDDA5214}" type="presOf" srcId="{F7377AE1-0047-4C0D-95B6-ECB7E7A71FA6}" destId="{296D358A-DFDE-48EF-832B-0AA36B921AA4}" srcOrd="0" destOrd="0" presId="urn:microsoft.com/office/officeart/2005/8/layout/orgChart1"/>
    <dgm:cxn modelId="{D76938D3-6B1B-41EB-B09E-D099A910BBBF}" type="presOf" srcId="{4B12D747-CBBA-4208-96AB-0F1508420AD5}" destId="{5216173A-A3C1-424B-9DDE-9CE62EEE5972}" srcOrd="0" destOrd="0" presId="urn:microsoft.com/office/officeart/2005/8/layout/orgChart1"/>
    <dgm:cxn modelId="{27FA451F-7169-45BE-8F2A-44728DD3D261}" type="presOf" srcId="{B3665D1D-0DF6-42CB-85D3-7992F472F976}" destId="{44D07424-0EDB-43BE-AFE5-A150D432CD7F}" srcOrd="1" destOrd="0" presId="urn:microsoft.com/office/officeart/2005/8/layout/orgChart1"/>
    <dgm:cxn modelId="{7DB975A5-D8B4-4FBC-824E-A40891EAC7B3}" srcId="{1334A439-F6BB-4EB1-B6F7-C74D241A7DFF}" destId="{DA6A5841-9339-464D-9322-076BE905D5D0}" srcOrd="0" destOrd="0" parTransId="{79F3AF1A-09CF-4B84-8BB5-C0C76A147C17}" sibTransId="{A1E6241E-3DE2-4C1D-BE49-8AEAC186F0A6}"/>
    <dgm:cxn modelId="{D8D8F934-9F21-47F0-B050-DC97FC0A0590}" type="presOf" srcId="{20B4A6B1-EF99-4EE9-A38A-4D1EDAF1218F}" destId="{C3C1A884-36D5-4946-AF5E-33ACF10211C8}" srcOrd="1" destOrd="0" presId="urn:microsoft.com/office/officeart/2005/8/layout/orgChart1"/>
    <dgm:cxn modelId="{B1D25A29-8EF2-4300-8183-AB54EECF2C1F}" type="presOf" srcId="{8B3A4EF7-F63D-4B2C-86DE-83DA869FF850}" destId="{171A752A-88D4-4319-966A-1074FA24BE65}" srcOrd="0" destOrd="0" presId="urn:microsoft.com/office/officeart/2005/8/layout/orgChart1"/>
    <dgm:cxn modelId="{07EC3769-DFE1-4B61-9B33-42C15BD9E807}" type="presOf" srcId="{71A92AA8-B9CB-4AED-83D7-1D7F8D16DDED}" destId="{829B488C-E97D-467B-BE31-EB84EA7C8FEE}" srcOrd="0" destOrd="0" presId="urn:microsoft.com/office/officeart/2005/8/layout/orgChart1"/>
    <dgm:cxn modelId="{6C1B0E56-9F01-493E-8177-04C4DBE37DA8}" type="presOf" srcId="{06A921D0-2D67-42AF-AA0C-DB6FD5DCA7E3}" destId="{1FC6A190-BAE9-41D2-A788-9F5E9EAB2048}" srcOrd="1" destOrd="0" presId="urn:microsoft.com/office/officeart/2005/8/layout/orgChart1"/>
    <dgm:cxn modelId="{35AD4915-2BC8-420D-8574-E06496B8181E}" srcId="{77DD5DC5-19C0-4AA7-8DD7-8BE8D334DD1E}" destId="{54435FD4-83ED-48B0-8E57-93B85BA45274}" srcOrd="1" destOrd="0" parTransId="{4B12D747-CBBA-4208-96AB-0F1508420AD5}" sibTransId="{B8F7B916-964E-422E-91CF-9C06360586E3}"/>
    <dgm:cxn modelId="{6F63C103-314E-4E88-90CA-6DEBD4E67F7E}" srcId="{77DD5DC5-19C0-4AA7-8DD7-8BE8D334DD1E}" destId="{1334A439-F6BB-4EB1-B6F7-C74D241A7DFF}" srcOrd="0" destOrd="0" parTransId="{87B877A9-C4F7-4B7B-A322-9740F1BE1793}" sibTransId="{C06BDFD5-7FB5-4E54-A601-1E1952798E68}"/>
    <dgm:cxn modelId="{A87B52F7-777B-428F-ABF4-F77EC7938FFB}" type="presOf" srcId="{54435FD4-83ED-48B0-8E57-93B85BA45274}" destId="{8406152B-373B-4E8C-85DC-C8AAC61C1175}" srcOrd="1" destOrd="0" presId="urn:microsoft.com/office/officeart/2005/8/layout/orgChart1"/>
    <dgm:cxn modelId="{FCE15379-705D-4EC1-B876-9781EEB93243}" srcId="{54435FD4-83ED-48B0-8E57-93B85BA45274}" destId="{B3665D1D-0DF6-42CB-85D3-7992F472F976}" srcOrd="0" destOrd="0" parTransId="{E9D5026D-C554-44CA-8E44-3F26F8B03CFE}" sibTransId="{365C3B7D-963F-4050-AB31-5C6B6C8C9BD8}"/>
    <dgm:cxn modelId="{69DBD16D-9074-4B49-82E7-90C5C437B4C8}" srcId="{54435FD4-83ED-48B0-8E57-93B85BA45274}" destId="{06A921D0-2D67-42AF-AA0C-DB6FD5DCA7E3}" srcOrd="3" destOrd="0" parTransId="{CED48817-7F59-4D92-98C8-9E0FF29D22C5}" sibTransId="{AEDF66F2-489F-4FDA-B3E0-D5A100AB938F}"/>
    <dgm:cxn modelId="{06BA6A48-49E8-4623-9CAF-552D4C40576A}" srcId="{77DD5DC5-19C0-4AA7-8DD7-8BE8D334DD1E}" destId="{20B4A6B1-EF99-4EE9-A38A-4D1EDAF1218F}" srcOrd="3" destOrd="0" parTransId="{029A6AC1-86CC-4645-B1EC-816B2807DACE}" sibTransId="{BE69B4D3-37DF-4D78-9706-99421EEF6DE4}"/>
    <dgm:cxn modelId="{A7BB06A5-B527-4675-8627-CB9ED68DD867}" type="presOf" srcId="{CED48817-7F59-4D92-98C8-9E0FF29D22C5}" destId="{4FE58F2A-B369-44BB-8D7B-4BBF8EC30B4E}" srcOrd="0" destOrd="0" presId="urn:microsoft.com/office/officeart/2005/8/layout/orgChart1"/>
    <dgm:cxn modelId="{F7CA3C5F-418C-4CB4-91C9-4AE480F00079}" type="presParOf" srcId="{445151A7-8621-4897-AC04-761937AAF7A6}" destId="{32E9E038-0750-4DE1-9D18-C8A9AEE96226}" srcOrd="0" destOrd="0" presId="urn:microsoft.com/office/officeart/2005/8/layout/orgChart1"/>
    <dgm:cxn modelId="{E0995B1D-06F6-43FB-9544-C91DBC4171E9}" type="presParOf" srcId="{32E9E038-0750-4DE1-9D18-C8A9AEE96226}" destId="{ADBF8780-C04D-49C5-BC1C-05DCE477EFE9}" srcOrd="0" destOrd="0" presId="urn:microsoft.com/office/officeart/2005/8/layout/orgChart1"/>
    <dgm:cxn modelId="{52B914D3-8E51-4A83-AB22-FC16467E04B0}" type="presParOf" srcId="{ADBF8780-C04D-49C5-BC1C-05DCE477EFE9}" destId="{3B0F8164-34DE-45B3-A1B1-FE8465B666D7}" srcOrd="0" destOrd="0" presId="urn:microsoft.com/office/officeart/2005/8/layout/orgChart1"/>
    <dgm:cxn modelId="{C46458EC-AFCE-450D-A182-7E56F38E03F9}" type="presParOf" srcId="{ADBF8780-C04D-49C5-BC1C-05DCE477EFE9}" destId="{9F23E9A0-0AFF-4761-9C06-803C9602C77E}" srcOrd="1" destOrd="0" presId="urn:microsoft.com/office/officeart/2005/8/layout/orgChart1"/>
    <dgm:cxn modelId="{AE5C5F99-FA6E-4EC2-8392-878BE2D63C76}" type="presParOf" srcId="{32E9E038-0750-4DE1-9D18-C8A9AEE96226}" destId="{098C4F05-9A06-450F-927F-7954E15D33AA}" srcOrd="1" destOrd="0" presId="urn:microsoft.com/office/officeart/2005/8/layout/orgChart1"/>
    <dgm:cxn modelId="{B973C29A-3DFD-4A75-911D-D1C2DF5140DB}" type="presParOf" srcId="{098C4F05-9A06-450F-927F-7954E15D33AA}" destId="{EEDA24AD-8CB4-476E-AD38-0BF8315AFB2E}" srcOrd="0" destOrd="0" presId="urn:microsoft.com/office/officeart/2005/8/layout/orgChart1"/>
    <dgm:cxn modelId="{6233F4DF-F01C-42B2-90CD-92B828A2E271}" type="presParOf" srcId="{098C4F05-9A06-450F-927F-7954E15D33AA}" destId="{3105266F-7F4E-4FAC-93E7-63C61027490A}" srcOrd="1" destOrd="0" presId="urn:microsoft.com/office/officeart/2005/8/layout/orgChart1"/>
    <dgm:cxn modelId="{75031C92-90B7-447E-A791-084AECDE63EE}" type="presParOf" srcId="{3105266F-7F4E-4FAC-93E7-63C61027490A}" destId="{71386229-09D5-4971-9BAC-C8AED6588342}" srcOrd="0" destOrd="0" presId="urn:microsoft.com/office/officeart/2005/8/layout/orgChart1"/>
    <dgm:cxn modelId="{1440AE07-93E3-46FF-9392-3A0CF2D01E05}" type="presParOf" srcId="{71386229-09D5-4971-9BAC-C8AED6588342}" destId="{534995F3-56E5-43A9-B9D3-70AA30BD2D32}" srcOrd="0" destOrd="0" presId="urn:microsoft.com/office/officeart/2005/8/layout/orgChart1"/>
    <dgm:cxn modelId="{4FF36454-76D2-4BF6-BD61-C7DD2DCA24F0}" type="presParOf" srcId="{71386229-09D5-4971-9BAC-C8AED6588342}" destId="{37355BC5-D240-4DC3-B2E9-70F1EA1759BC}" srcOrd="1" destOrd="0" presId="urn:microsoft.com/office/officeart/2005/8/layout/orgChart1"/>
    <dgm:cxn modelId="{1311C2BF-D9F1-43C2-B378-21DF7BC51FB8}" type="presParOf" srcId="{3105266F-7F4E-4FAC-93E7-63C61027490A}" destId="{FAD8EE00-FCB7-4D6C-93CD-0F08EC0E337B}" srcOrd="1" destOrd="0" presId="urn:microsoft.com/office/officeart/2005/8/layout/orgChart1"/>
    <dgm:cxn modelId="{92A61A8F-426A-4600-8C52-67534F8804C9}" type="presParOf" srcId="{FAD8EE00-FCB7-4D6C-93CD-0F08EC0E337B}" destId="{8D31A75F-BFDB-4717-995A-0CC3AE023532}" srcOrd="0" destOrd="0" presId="urn:microsoft.com/office/officeart/2005/8/layout/orgChart1"/>
    <dgm:cxn modelId="{DE26AB5D-BF72-47E4-ABA5-1231900AF656}" type="presParOf" srcId="{FAD8EE00-FCB7-4D6C-93CD-0F08EC0E337B}" destId="{9CA2E2BD-5B31-4D87-A9CC-6FA51E69E0AE}" srcOrd="1" destOrd="0" presId="urn:microsoft.com/office/officeart/2005/8/layout/orgChart1"/>
    <dgm:cxn modelId="{4E4DD3DA-C36B-4A34-B4A7-9D511CB20238}" type="presParOf" srcId="{9CA2E2BD-5B31-4D87-A9CC-6FA51E69E0AE}" destId="{66AF93FF-6414-4647-9780-08F921CE700B}" srcOrd="0" destOrd="0" presId="urn:microsoft.com/office/officeart/2005/8/layout/orgChart1"/>
    <dgm:cxn modelId="{1D77435F-6322-4C4E-893F-535C141C7CC4}" type="presParOf" srcId="{66AF93FF-6414-4647-9780-08F921CE700B}" destId="{3804C18F-42E3-48E5-9944-4AA2DC98E984}" srcOrd="0" destOrd="0" presId="urn:microsoft.com/office/officeart/2005/8/layout/orgChart1"/>
    <dgm:cxn modelId="{A204DE0E-9E7D-4B84-82B1-EB4F453DC594}" type="presParOf" srcId="{66AF93FF-6414-4647-9780-08F921CE700B}" destId="{7C57C203-752B-49E4-8346-F7284E4214F4}" srcOrd="1" destOrd="0" presId="urn:microsoft.com/office/officeart/2005/8/layout/orgChart1"/>
    <dgm:cxn modelId="{AEF00564-BAC4-4AF2-957E-10D078B0DB08}" type="presParOf" srcId="{9CA2E2BD-5B31-4D87-A9CC-6FA51E69E0AE}" destId="{F2BB0644-E2A1-4159-81F5-7BAE8AF33EF4}" srcOrd="1" destOrd="0" presId="urn:microsoft.com/office/officeart/2005/8/layout/orgChart1"/>
    <dgm:cxn modelId="{AFA0C41C-13FF-47CF-9E5C-DB4792EE623E}" type="presParOf" srcId="{9CA2E2BD-5B31-4D87-A9CC-6FA51E69E0AE}" destId="{4AB72311-97F1-4116-9195-36BAD9799FE4}" srcOrd="2" destOrd="0" presId="urn:microsoft.com/office/officeart/2005/8/layout/orgChart1"/>
    <dgm:cxn modelId="{F692E61A-F863-40F8-9110-C88D566D4A88}" type="presParOf" srcId="{3105266F-7F4E-4FAC-93E7-63C61027490A}" destId="{BF2A0ECF-7C3D-4B77-A182-AD62C55268ED}" srcOrd="2" destOrd="0" presId="urn:microsoft.com/office/officeart/2005/8/layout/orgChart1"/>
    <dgm:cxn modelId="{4E05B349-F012-4847-986A-07D520932193}" type="presParOf" srcId="{098C4F05-9A06-450F-927F-7954E15D33AA}" destId="{5216173A-A3C1-424B-9DDE-9CE62EEE5972}" srcOrd="2" destOrd="0" presId="urn:microsoft.com/office/officeart/2005/8/layout/orgChart1"/>
    <dgm:cxn modelId="{A582EBFE-AD13-452E-A534-6F997F1C3179}" type="presParOf" srcId="{098C4F05-9A06-450F-927F-7954E15D33AA}" destId="{16D1EA33-2D34-4703-AB72-05EE7A6A953D}" srcOrd="3" destOrd="0" presId="urn:microsoft.com/office/officeart/2005/8/layout/orgChart1"/>
    <dgm:cxn modelId="{60C7CEC7-FDBD-404B-9279-56F6701747CA}" type="presParOf" srcId="{16D1EA33-2D34-4703-AB72-05EE7A6A953D}" destId="{6BFD9DDC-8DE8-4C3E-8B87-01F6CAD700C6}" srcOrd="0" destOrd="0" presId="urn:microsoft.com/office/officeart/2005/8/layout/orgChart1"/>
    <dgm:cxn modelId="{89CEC28E-C78C-4E0E-8F40-241174335BA6}" type="presParOf" srcId="{6BFD9DDC-8DE8-4C3E-8B87-01F6CAD700C6}" destId="{661A30F3-21F4-4F6C-8BB4-447451557ACD}" srcOrd="0" destOrd="0" presId="urn:microsoft.com/office/officeart/2005/8/layout/orgChart1"/>
    <dgm:cxn modelId="{01ECAA6E-F9E0-46CC-83DC-36A22B9982AB}" type="presParOf" srcId="{6BFD9DDC-8DE8-4C3E-8B87-01F6CAD700C6}" destId="{8406152B-373B-4E8C-85DC-C8AAC61C1175}" srcOrd="1" destOrd="0" presId="urn:microsoft.com/office/officeart/2005/8/layout/orgChart1"/>
    <dgm:cxn modelId="{32B4778B-EB05-4885-8DEF-5F31E2E4BD86}" type="presParOf" srcId="{16D1EA33-2D34-4703-AB72-05EE7A6A953D}" destId="{802672BB-A222-4426-AEE2-3DF34FC28850}" srcOrd="1" destOrd="0" presId="urn:microsoft.com/office/officeart/2005/8/layout/orgChart1"/>
    <dgm:cxn modelId="{E9DF5603-76DE-4B4F-A8E6-2B7D5FF964BD}" type="presParOf" srcId="{802672BB-A222-4426-AEE2-3DF34FC28850}" destId="{FE49334F-2A65-4AB7-8941-52C8BEBAAAD0}" srcOrd="0" destOrd="0" presId="urn:microsoft.com/office/officeart/2005/8/layout/orgChart1"/>
    <dgm:cxn modelId="{7AF6FDFC-4919-409E-87B2-25A6E7A9D56F}" type="presParOf" srcId="{802672BB-A222-4426-AEE2-3DF34FC28850}" destId="{67762511-050C-4D3A-ADE9-C2AB4FD5D637}" srcOrd="1" destOrd="0" presId="urn:microsoft.com/office/officeart/2005/8/layout/orgChart1"/>
    <dgm:cxn modelId="{9FCE3D51-F026-4915-B94D-96968A4BA8A3}" type="presParOf" srcId="{67762511-050C-4D3A-ADE9-C2AB4FD5D637}" destId="{A63140FB-917E-4860-A902-EBD99D0A3809}" srcOrd="0" destOrd="0" presId="urn:microsoft.com/office/officeart/2005/8/layout/orgChart1"/>
    <dgm:cxn modelId="{2E2E0383-9F4C-48F1-88A5-24BC30EB0983}" type="presParOf" srcId="{A63140FB-917E-4860-A902-EBD99D0A3809}" destId="{2C9F2F02-3AFF-4F40-BB03-D4A2AAFB3283}" srcOrd="0" destOrd="0" presId="urn:microsoft.com/office/officeart/2005/8/layout/orgChart1"/>
    <dgm:cxn modelId="{54CE9A8B-FA31-4EFB-83E6-6DFC24DC52C5}" type="presParOf" srcId="{A63140FB-917E-4860-A902-EBD99D0A3809}" destId="{44D07424-0EDB-43BE-AFE5-A150D432CD7F}" srcOrd="1" destOrd="0" presId="urn:microsoft.com/office/officeart/2005/8/layout/orgChart1"/>
    <dgm:cxn modelId="{24F9E8C6-564D-40E5-BD36-A0234B7F5E30}" type="presParOf" srcId="{67762511-050C-4D3A-ADE9-C2AB4FD5D637}" destId="{1BCF3FFD-2494-43DB-914E-4F8810430D54}" srcOrd="1" destOrd="0" presId="urn:microsoft.com/office/officeart/2005/8/layout/orgChart1"/>
    <dgm:cxn modelId="{E5887A15-41DE-4C91-A3A4-F9BC6F797373}" type="presParOf" srcId="{67762511-050C-4D3A-ADE9-C2AB4FD5D637}" destId="{C743B244-E99C-4F30-AA56-F03AF9E6F0BF}" srcOrd="2" destOrd="0" presId="urn:microsoft.com/office/officeart/2005/8/layout/orgChart1"/>
    <dgm:cxn modelId="{65499F51-5E8C-4EB7-960E-8CE1E879D682}" type="presParOf" srcId="{802672BB-A222-4426-AEE2-3DF34FC28850}" destId="{8C2CDBBF-89E3-4831-812D-DE01576B1F8B}" srcOrd="2" destOrd="0" presId="urn:microsoft.com/office/officeart/2005/8/layout/orgChart1"/>
    <dgm:cxn modelId="{679A6C1F-4D56-481C-988C-2A4F7BA6E70B}" type="presParOf" srcId="{802672BB-A222-4426-AEE2-3DF34FC28850}" destId="{75EAE1A4-1F62-4460-AC07-EBCAD974DBB7}" srcOrd="3" destOrd="0" presId="urn:microsoft.com/office/officeart/2005/8/layout/orgChart1"/>
    <dgm:cxn modelId="{A5E2506E-B3C3-4BCA-B0F0-9107892C10C9}" type="presParOf" srcId="{75EAE1A4-1F62-4460-AC07-EBCAD974DBB7}" destId="{4075DB35-A791-4426-998B-75699CCE3F03}" srcOrd="0" destOrd="0" presId="urn:microsoft.com/office/officeart/2005/8/layout/orgChart1"/>
    <dgm:cxn modelId="{119BDE6C-8281-4446-8782-4F5E11552738}" type="presParOf" srcId="{4075DB35-A791-4426-998B-75699CCE3F03}" destId="{829B488C-E97D-467B-BE31-EB84EA7C8FEE}" srcOrd="0" destOrd="0" presId="urn:microsoft.com/office/officeart/2005/8/layout/orgChart1"/>
    <dgm:cxn modelId="{88153859-CA79-4B3C-93DE-BFFD17FEE258}" type="presParOf" srcId="{4075DB35-A791-4426-998B-75699CCE3F03}" destId="{EDD92A65-2F5E-46B5-ABE0-D2150822BFDB}" srcOrd="1" destOrd="0" presId="urn:microsoft.com/office/officeart/2005/8/layout/orgChart1"/>
    <dgm:cxn modelId="{48360D69-2623-45FB-B800-4488C226594F}" type="presParOf" srcId="{75EAE1A4-1F62-4460-AC07-EBCAD974DBB7}" destId="{F1E8A5AC-1942-4CCA-8803-AD29BB679426}" srcOrd="1" destOrd="0" presId="urn:microsoft.com/office/officeart/2005/8/layout/orgChart1"/>
    <dgm:cxn modelId="{2DCCDD27-286C-4E72-B5F0-3E8F652AB5C7}" type="presParOf" srcId="{75EAE1A4-1F62-4460-AC07-EBCAD974DBB7}" destId="{193B68BC-CEB8-4C55-924E-3CC06FD338DC}" srcOrd="2" destOrd="0" presId="urn:microsoft.com/office/officeart/2005/8/layout/orgChart1"/>
    <dgm:cxn modelId="{44F16E4F-1A67-44F4-9B5E-8734FAF8F8D9}" type="presParOf" srcId="{802672BB-A222-4426-AEE2-3DF34FC28850}" destId="{171A752A-88D4-4319-966A-1074FA24BE65}" srcOrd="4" destOrd="0" presId="urn:microsoft.com/office/officeart/2005/8/layout/orgChart1"/>
    <dgm:cxn modelId="{5C9D3042-33FE-46DA-8D93-65B4E1C6B460}" type="presParOf" srcId="{802672BB-A222-4426-AEE2-3DF34FC28850}" destId="{EB6B1A29-7190-446C-94E3-3DDC72DDA0BB}" srcOrd="5" destOrd="0" presId="urn:microsoft.com/office/officeart/2005/8/layout/orgChart1"/>
    <dgm:cxn modelId="{590EEAB6-6718-427C-9E4C-5B11A08E7944}" type="presParOf" srcId="{EB6B1A29-7190-446C-94E3-3DDC72DDA0BB}" destId="{3C3EA726-28BF-43DE-8A58-1D31378E0731}" srcOrd="0" destOrd="0" presId="urn:microsoft.com/office/officeart/2005/8/layout/orgChart1"/>
    <dgm:cxn modelId="{2D7FBB2A-5834-423E-9D7B-5BCEC50C5444}" type="presParOf" srcId="{3C3EA726-28BF-43DE-8A58-1D31378E0731}" destId="{63636B13-2B98-4E5E-A23F-0C2B245C1A65}" srcOrd="0" destOrd="0" presId="urn:microsoft.com/office/officeart/2005/8/layout/orgChart1"/>
    <dgm:cxn modelId="{652DF31D-B9FB-4048-852A-5CE7F5BA627A}" type="presParOf" srcId="{3C3EA726-28BF-43DE-8A58-1D31378E0731}" destId="{7B496330-465E-49C2-9CBA-D19318C17093}" srcOrd="1" destOrd="0" presId="urn:microsoft.com/office/officeart/2005/8/layout/orgChart1"/>
    <dgm:cxn modelId="{EAC37584-69C4-47D6-8B02-5F94EC4B4B26}" type="presParOf" srcId="{EB6B1A29-7190-446C-94E3-3DDC72DDA0BB}" destId="{F5244D7B-3E40-47D9-87CE-82420CF95063}" srcOrd="1" destOrd="0" presId="urn:microsoft.com/office/officeart/2005/8/layout/orgChart1"/>
    <dgm:cxn modelId="{809AD673-6A2D-4214-A39D-03B0F8A040D3}" type="presParOf" srcId="{EB6B1A29-7190-446C-94E3-3DDC72DDA0BB}" destId="{463FB8A4-67E0-4302-82AA-E27251435774}" srcOrd="2" destOrd="0" presId="urn:microsoft.com/office/officeart/2005/8/layout/orgChart1"/>
    <dgm:cxn modelId="{129A53DF-C076-411D-A7F5-2BE2C9E57E3C}" type="presParOf" srcId="{802672BB-A222-4426-AEE2-3DF34FC28850}" destId="{4FE58F2A-B369-44BB-8D7B-4BBF8EC30B4E}" srcOrd="6" destOrd="0" presId="urn:microsoft.com/office/officeart/2005/8/layout/orgChart1"/>
    <dgm:cxn modelId="{2404DFF7-8523-43C7-9D40-352680AE8F5E}" type="presParOf" srcId="{802672BB-A222-4426-AEE2-3DF34FC28850}" destId="{7549D1DA-5C64-497B-929E-B02F8B97B613}" srcOrd="7" destOrd="0" presId="urn:microsoft.com/office/officeart/2005/8/layout/orgChart1"/>
    <dgm:cxn modelId="{89E80853-679A-44CC-80BE-C56DBCA4B747}" type="presParOf" srcId="{7549D1DA-5C64-497B-929E-B02F8B97B613}" destId="{8AC21E0B-891E-4231-B189-907F7BEBBE59}" srcOrd="0" destOrd="0" presId="urn:microsoft.com/office/officeart/2005/8/layout/orgChart1"/>
    <dgm:cxn modelId="{61F367DA-FDED-46FC-9CFA-4D1E44B25DA8}" type="presParOf" srcId="{8AC21E0B-891E-4231-B189-907F7BEBBE59}" destId="{CC63FA11-5D3D-422D-BBDA-D347C149B09D}" srcOrd="0" destOrd="0" presId="urn:microsoft.com/office/officeart/2005/8/layout/orgChart1"/>
    <dgm:cxn modelId="{B78815A4-D5C8-4591-9E6D-2D8E90952DCC}" type="presParOf" srcId="{8AC21E0B-891E-4231-B189-907F7BEBBE59}" destId="{1FC6A190-BAE9-41D2-A788-9F5E9EAB2048}" srcOrd="1" destOrd="0" presId="urn:microsoft.com/office/officeart/2005/8/layout/orgChart1"/>
    <dgm:cxn modelId="{8D68B276-E1DE-4B58-8C19-347D7388D6C5}" type="presParOf" srcId="{7549D1DA-5C64-497B-929E-B02F8B97B613}" destId="{FE35C14A-A378-450F-90D8-CC7C0BF6F922}" srcOrd="1" destOrd="0" presId="urn:microsoft.com/office/officeart/2005/8/layout/orgChart1"/>
    <dgm:cxn modelId="{9C6FCB62-992F-478A-A3CB-CDE3826A7C15}" type="presParOf" srcId="{7549D1DA-5C64-497B-929E-B02F8B97B613}" destId="{86F1AE96-990E-41AC-90F3-EE18EEFC2C55}" srcOrd="2" destOrd="0" presId="urn:microsoft.com/office/officeart/2005/8/layout/orgChart1"/>
    <dgm:cxn modelId="{217A9616-9B88-4800-858C-6973F3B57C1E}" type="presParOf" srcId="{802672BB-A222-4426-AEE2-3DF34FC28850}" destId="{5CCB8D75-6521-4C81-8E80-E486BE7D5A28}" srcOrd="8" destOrd="0" presId="urn:microsoft.com/office/officeart/2005/8/layout/orgChart1"/>
    <dgm:cxn modelId="{8E2ED8AD-2A50-468A-A1A0-14F4B77AB81D}" type="presParOf" srcId="{802672BB-A222-4426-AEE2-3DF34FC28850}" destId="{A814F1FC-5661-42D5-B7D6-6C9CC7198552}" srcOrd="9" destOrd="0" presId="urn:microsoft.com/office/officeart/2005/8/layout/orgChart1"/>
    <dgm:cxn modelId="{D8FFF842-0CE8-4F19-9DF2-ECEE01EC9390}" type="presParOf" srcId="{A814F1FC-5661-42D5-B7D6-6C9CC7198552}" destId="{C314C944-61C7-4120-B344-E33671F42EEB}" srcOrd="0" destOrd="0" presId="urn:microsoft.com/office/officeart/2005/8/layout/orgChart1"/>
    <dgm:cxn modelId="{B1658246-B7EA-4FB2-BB82-7AD98E86243D}" type="presParOf" srcId="{C314C944-61C7-4120-B344-E33671F42EEB}" destId="{D469D196-57B0-41EC-8B78-AAAF0D090664}" srcOrd="0" destOrd="0" presId="urn:microsoft.com/office/officeart/2005/8/layout/orgChart1"/>
    <dgm:cxn modelId="{8397E75A-DF39-4676-8C90-E124FBD2EEA7}" type="presParOf" srcId="{C314C944-61C7-4120-B344-E33671F42EEB}" destId="{9F2FB2A7-9D82-442C-97E1-AEFCCED652D8}" srcOrd="1" destOrd="0" presId="urn:microsoft.com/office/officeart/2005/8/layout/orgChart1"/>
    <dgm:cxn modelId="{6E024BA5-F8AA-4E03-AB18-16BDBB0E0ABD}" type="presParOf" srcId="{A814F1FC-5661-42D5-B7D6-6C9CC7198552}" destId="{938143E1-D75E-434E-9021-0ECAB8FB1139}" srcOrd="1" destOrd="0" presId="urn:microsoft.com/office/officeart/2005/8/layout/orgChart1"/>
    <dgm:cxn modelId="{BD37A574-DDE7-4E57-B345-1A10F7B89388}" type="presParOf" srcId="{A814F1FC-5661-42D5-B7D6-6C9CC7198552}" destId="{4B1B5AF7-44CC-4ADA-BBB1-7CBC40D8655D}" srcOrd="2" destOrd="0" presId="urn:microsoft.com/office/officeart/2005/8/layout/orgChart1"/>
    <dgm:cxn modelId="{CDE8B881-2963-4373-81CB-58FF022B8C93}" type="presParOf" srcId="{16D1EA33-2D34-4703-AB72-05EE7A6A953D}" destId="{E3EFD28F-FA80-4D59-B638-4DFB34ADA80A}" srcOrd="2" destOrd="0" presId="urn:microsoft.com/office/officeart/2005/8/layout/orgChart1"/>
    <dgm:cxn modelId="{0E414AB6-9504-4673-80FC-7683C7A70EC8}" type="presParOf" srcId="{098C4F05-9A06-450F-927F-7954E15D33AA}" destId="{7946ED64-3F84-4ACE-9FF8-82690954C7DD}" srcOrd="4" destOrd="0" presId="urn:microsoft.com/office/officeart/2005/8/layout/orgChart1"/>
    <dgm:cxn modelId="{7DAD428E-4B28-4BC2-A2B3-120D229CA863}" type="presParOf" srcId="{098C4F05-9A06-450F-927F-7954E15D33AA}" destId="{799A2895-BCAA-4CE3-8280-A14C4BA33624}" srcOrd="5" destOrd="0" presId="urn:microsoft.com/office/officeart/2005/8/layout/orgChart1"/>
    <dgm:cxn modelId="{6A94C9E2-75DC-45BD-AC76-C3803E3FF6CA}" type="presParOf" srcId="{799A2895-BCAA-4CE3-8280-A14C4BA33624}" destId="{AD9F447D-C96E-4AAF-8CA2-50A2B1F4AAA3}" srcOrd="0" destOrd="0" presId="urn:microsoft.com/office/officeart/2005/8/layout/orgChart1"/>
    <dgm:cxn modelId="{2EBB12DF-80DB-4C77-A48B-F922B035CBED}" type="presParOf" srcId="{AD9F447D-C96E-4AAF-8CA2-50A2B1F4AAA3}" destId="{296D358A-DFDE-48EF-832B-0AA36B921AA4}" srcOrd="0" destOrd="0" presId="urn:microsoft.com/office/officeart/2005/8/layout/orgChart1"/>
    <dgm:cxn modelId="{B38A83A5-A277-479B-BB8B-008ABA67503D}" type="presParOf" srcId="{AD9F447D-C96E-4AAF-8CA2-50A2B1F4AAA3}" destId="{1E106427-5DA5-4A7C-BA4A-428A9655F522}" srcOrd="1" destOrd="0" presId="urn:microsoft.com/office/officeart/2005/8/layout/orgChart1"/>
    <dgm:cxn modelId="{90D3E1E8-FA6B-48AD-942D-9B1CF32D7C75}" type="presParOf" srcId="{799A2895-BCAA-4CE3-8280-A14C4BA33624}" destId="{A949DA21-C9F0-464C-B06D-6E4D24BB76C2}" srcOrd="1" destOrd="0" presId="urn:microsoft.com/office/officeart/2005/8/layout/orgChart1"/>
    <dgm:cxn modelId="{E7CEE95A-64DD-4568-86BB-890C368EEF04}" type="presParOf" srcId="{799A2895-BCAA-4CE3-8280-A14C4BA33624}" destId="{2D8954F3-FF4C-4E8F-99CB-4EE8FAA7270E}" srcOrd="2" destOrd="0" presId="urn:microsoft.com/office/officeart/2005/8/layout/orgChart1"/>
    <dgm:cxn modelId="{62A455B0-0E21-4818-9046-674554C604EC}" type="presParOf" srcId="{098C4F05-9A06-450F-927F-7954E15D33AA}" destId="{92F1540B-00DD-41C5-BA48-09095FBBE639}" srcOrd="6" destOrd="0" presId="urn:microsoft.com/office/officeart/2005/8/layout/orgChart1"/>
    <dgm:cxn modelId="{686E31A9-6246-4081-A7CD-0D49A86C6C2F}" type="presParOf" srcId="{098C4F05-9A06-450F-927F-7954E15D33AA}" destId="{FDE3BCFA-22A9-48E7-8C0B-182E99113D70}" srcOrd="7" destOrd="0" presId="urn:microsoft.com/office/officeart/2005/8/layout/orgChart1"/>
    <dgm:cxn modelId="{F0CA8137-7BB8-4897-910B-B0054BB5787C}" type="presParOf" srcId="{FDE3BCFA-22A9-48E7-8C0B-182E99113D70}" destId="{956EC9AC-6EDE-4916-B3FA-72F7C1840710}" srcOrd="0" destOrd="0" presId="urn:microsoft.com/office/officeart/2005/8/layout/orgChart1"/>
    <dgm:cxn modelId="{EA56DCB3-DDEE-4A0A-BE25-73AB1C97A715}" type="presParOf" srcId="{956EC9AC-6EDE-4916-B3FA-72F7C1840710}" destId="{F9E6C22B-59D6-408A-8936-95372E3EE0B6}" srcOrd="0" destOrd="0" presId="urn:microsoft.com/office/officeart/2005/8/layout/orgChart1"/>
    <dgm:cxn modelId="{386682B7-D323-4DAD-BC3E-F693687C6C16}" type="presParOf" srcId="{956EC9AC-6EDE-4916-B3FA-72F7C1840710}" destId="{C3C1A884-36D5-4946-AF5E-33ACF10211C8}" srcOrd="1" destOrd="0" presId="urn:microsoft.com/office/officeart/2005/8/layout/orgChart1"/>
    <dgm:cxn modelId="{5A2BB9D5-C456-457A-8FC2-68C31E7D5E06}" type="presParOf" srcId="{FDE3BCFA-22A9-48E7-8C0B-182E99113D70}" destId="{3C18552A-9B20-4EEA-9091-A60BE2629F8E}" srcOrd="1" destOrd="0" presId="urn:microsoft.com/office/officeart/2005/8/layout/orgChart1"/>
    <dgm:cxn modelId="{E8AD119E-31EE-462F-A6DF-DAFE99891EDD}" type="presParOf" srcId="{FDE3BCFA-22A9-48E7-8C0B-182E99113D70}" destId="{710A9A1E-2F03-4CE6-A17B-C02B4B1A7AC9}" srcOrd="2" destOrd="0" presId="urn:microsoft.com/office/officeart/2005/8/layout/orgChart1"/>
    <dgm:cxn modelId="{76CB8B9D-4F38-47BF-A23D-E17709627E58}" type="presParOf" srcId="{32E9E038-0750-4DE1-9D18-C8A9AEE96226}" destId="{97B1EB24-75D1-4B79-9F45-3607535A94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1540B-00DD-41C5-BA48-09095FBBE639}">
      <dsp:nvSpPr>
        <dsp:cNvPr id="0" name=""/>
        <dsp:cNvSpPr/>
      </dsp:nvSpPr>
      <dsp:spPr>
        <a:xfrm>
          <a:off x="3734011" y="476304"/>
          <a:ext cx="1720781" cy="199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49"/>
              </a:lnTo>
              <a:lnTo>
                <a:pt x="1720781" y="99549"/>
              </a:lnTo>
              <a:lnTo>
                <a:pt x="1720781" y="199098"/>
              </a:lnTo>
            </a:path>
          </a:pathLst>
        </a:custGeom>
        <a:noFill/>
        <a:ln w="1905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6ED64-3F84-4ACE-9FF8-82690954C7DD}">
      <dsp:nvSpPr>
        <dsp:cNvPr id="0" name=""/>
        <dsp:cNvSpPr/>
      </dsp:nvSpPr>
      <dsp:spPr>
        <a:xfrm>
          <a:off x="3734011" y="476304"/>
          <a:ext cx="573593" cy="199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49"/>
              </a:lnTo>
              <a:lnTo>
                <a:pt x="573593" y="99549"/>
              </a:lnTo>
              <a:lnTo>
                <a:pt x="573593" y="199098"/>
              </a:lnTo>
            </a:path>
          </a:pathLst>
        </a:custGeom>
        <a:noFill/>
        <a:ln w="1905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B8D75-6521-4C81-8E80-E486BE7D5A28}">
      <dsp:nvSpPr>
        <dsp:cNvPr id="0" name=""/>
        <dsp:cNvSpPr/>
      </dsp:nvSpPr>
      <dsp:spPr>
        <a:xfrm>
          <a:off x="2781181" y="1149447"/>
          <a:ext cx="142213" cy="3128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8692"/>
              </a:lnTo>
              <a:lnTo>
                <a:pt x="142213" y="3128692"/>
              </a:lnTo>
            </a:path>
          </a:pathLst>
        </a:custGeom>
        <a:noFill/>
        <a:ln w="1905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58F2A-B369-44BB-8D7B-4BBF8EC30B4E}">
      <dsp:nvSpPr>
        <dsp:cNvPr id="0" name=""/>
        <dsp:cNvSpPr/>
      </dsp:nvSpPr>
      <dsp:spPr>
        <a:xfrm>
          <a:off x="2781181" y="1149447"/>
          <a:ext cx="142213" cy="2455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5549"/>
              </a:lnTo>
              <a:lnTo>
                <a:pt x="142213" y="2455549"/>
              </a:lnTo>
            </a:path>
          </a:pathLst>
        </a:custGeom>
        <a:noFill/>
        <a:ln w="1905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A752A-88D4-4319-966A-1074FA24BE65}">
      <dsp:nvSpPr>
        <dsp:cNvPr id="0" name=""/>
        <dsp:cNvSpPr/>
      </dsp:nvSpPr>
      <dsp:spPr>
        <a:xfrm>
          <a:off x="2781181" y="1149447"/>
          <a:ext cx="142213" cy="1782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2406"/>
              </a:lnTo>
              <a:lnTo>
                <a:pt x="142213" y="1782406"/>
              </a:lnTo>
            </a:path>
          </a:pathLst>
        </a:custGeom>
        <a:noFill/>
        <a:ln w="1905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CDBBF-89E3-4831-812D-DE01576B1F8B}">
      <dsp:nvSpPr>
        <dsp:cNvPr id="0" name=""/>
        <dsp:cNvSpPr/>
      </dsp:nvSpPr>
      <dsp:spPr>
        <a:xfrm>
          <a:off x="2781181" y="1149447"/>
          <a:ext cx="142213" cy="1109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9263"/>
              </a:lnTo>
              <a:lnTo>
                <a:pt x="142213" y="1109263"/>
              </a:lnTo>
            </a:path>
          </a:pathLst>
        </a:custGeom>
        <a:noFill/>
        <a:ln w="1905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9334F-2A65-4AB7-8941-52C8BEBAAAD0}">
      <dsp:nvSpPr>
        <dsp:cNvPr id="0" name=""/>
        <dsp:cNvSpPr/>
      </dsp:nvSpPr>
      <dsp:spPr>
        <a:xfrm>
          <a:off x="2781181" y="1149447"/>
          <a:ext cx="142213" cy="436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120"/>
              </a:lnTo>
              <a:lnTo>
                <a:pt x="142213" y="436120"/>
              </a:lnTo>
            </a:path>
          </a:pathLst>
        </a:custGeom>
        <a:noFill/>
        <a:ln w="1905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6173A-A3C1-424B-9DDE-9CE62EEE5972}">
      <dsp:nvSpPr>
        <dsp:cNvPr id="0" name=""/>
        <dsp:cNvSpPr/>
      </dsp:nvSpPr>
      <dsp:spPr>
        <a:xfrm>
          <a:off x="3160417" y="476304"/>
          <a:ext cx="573593" cy="199098"/>
        </a:xfrm>
        <a:custGeom>
          <a:avLst/>
          <a:gdLst/>
          <a:ahLst/>
          <a:cxnLst/>
          <a:rect l="0" t="0" r="0" b="0"/>
          <a:pathLst>
            <a:path>
              <a:moveTo>
                <a:pt x="573593" y="0"/>
              </a:moveTo>
              <a:lnTo>
                <a:pt x="573593" y="99549"/>
              </a:lnTo>
              <a:lnTo>
                <a:pt x="0" y="99549"/>
              </a:lnTo>
              <a:lnTo>
                <a:pt x="0" y="199098"/>
              </a:lnTo>
            </a:path>
          </a:pathLst>
        </a:custGeom>
        <a:noFill/>
        <a:ln w="1905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1A75F-BFDB-4717-995A-0CC3AE023532}">
      <dsp:nvSpPr>
        <dsp:cNvPr id="0" name=""/>
        <dsp:cNvSpPr/>
      </dsp:nvSpPr>
      <dsp:spPr>
        <a:xfrm>
          <a:off x="1633994" y="1149447"/>
          <a:ext cx="142213" cy="436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120"/>
              </a:lnTo>
              <a:lnTo>
                <a:pt x="142213" y="436120"/>
              </a:lnTo>
            </a:path>
          </a:pathLst>
        </a:custGeom>
        <a:noFill/>
        <a:ln w="1905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A24AD-8CB4-476E-AD38-0BF8315AFB2E}">
      <dsp:nvSpPr>
        <dsp:cNvPr id="0" name=""/>
        <dsp:cNvSpPr/>
      </dsp:nvSpPr>
      <dsp:spPr>
        <a:xfrm>
          <a:off x="2013229" y="476304"/>
          <a:ext cx="1720781" cy="199098"/>
        </a:xfrm>
        <a:custGeom>
          <a:avLst/>
          <a:gdLst/>
          <a:ahLst/>
          <a:cxnLst/>
          <a:rect l="0" t="0" r="0" b="0"/>
          <a:pathLst>
            <a:path>
              <a:moveTo>
                <a:pt x="1720781" y="0"/>
              </a:moveTo>
              <a:lnTo>
                <a:pt x="1720781" y="99549"/>
              </a:lnTo>
              <a:lnTo>
                <a:pt x="0" y="99549"/>
              </a:lnTo>
              <a:lnTo>
                <a:pt x="0" y="199098"/>
              </a:lnTo>
            </a:path>
          </a:pathLst>
        </a:custGeom>
        <a:noFill/>
        <a:ln w="1905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F8164-34DE-45B3-A1B1-FE8465B666D7}">
      <dsp:nvSpPr>
        <dsp:cNvPr id="0" name=""/>
        <dsp:cNvSpPr/>
      </dsp:nvSpPr>
      <dsp:spPr>
        <a:xfrm>
          <a:off x="3259966" y="2259"/>
          <a:ext cx="948088" cy="474044"/>
        </a:xfrm>
        <a:prstGeom prst="rect">
          <a:avLst/>
        </a:prstGeom>
        <a:solidFill>
          <a:schemeClr val="accent5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Time</a:t>
          </a:r>
          <a:endParaRPr lang="en-US" sz="1700" kern="1200" dirty="0"/>
        </a:p>
      </dsp:txBody>
      <dsp:txXfrm>
        <a:off x="3259966" y="2259"/>
        <a:ext cx="948088" cy="474044"/>
      </dsp:txXfrm>
    </dsp:sp>
    <dsp:sp modelId="{534995F3-56E5-43A9-B9D3-70AA30BD2D32}">
      <dsp:nvSpPr>
        <dsp:cNvPr id="0" name=""/>
        <dsp:cNvSpPr/>
      </dsp:nvSpPr>
      <dsp:spPr>
        <a:xfrm>
          <a:off x="1539185" y="675402"/>
          <a:ext cx="948088" cy="474044"/>
        </a:xfrm>
        <a:prstGeom prst="rect">
          <a:avLst/>
        </a:prstGeom>
        <a:solidFill>
          <a:srgbClr val="51A8BD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Beat</a:t>
          </a:r>
          <a:endParaRPr lang="en-US" sz="1700" kern="1200" dirty="0"/>
        </a:p>
      </dsp:txBody>
      <dsp:txXfrm>
        <a:off x="1539185" y="675402"/>
        <a:ext cx="948088" cy="474044"/>
      </dsp:txXfrm>
    </dsp:sp>
    <dsp:sp modelId="{3804C18F-42E3-48E5-9944-4AA2DC98E984}">
      <dsp:nvSpPr>
        <dsp:cNvPr id="0" name=""/>
        <dsp:cNvSpPr/>
      </dsp:nvSpPr>
      <dsp:spPr>
        <a:xfrm>
          <a:off x="1776207" y="1348545"/>
          <a:ext cx="948088" cy="474044"/>
        </a:xfrm>
        <a:prstGeom prst="rect">
          <a:avLst/>
        </a:prstGeom>
        <a:solidFill>
          <a:srgbClr val="C9AACC"/>
        </a:solidFill>
        <a:ln w="19050" cap="flat" cmpd="sng" algn="ctr">
          <a:solidFill>
            <a:srgbClr val="C9AA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Accent</a:t>
          </a:r>
          <a:endParaRPr lang="en-US" sz="1700" kern="1200" dirty="0"/>
        </a:p>
      </dsp:txBody>
      <dsp:txXfrm>
        <a:off x="1776207" y="1348545"/>
        <a:ext cx="948088" cy="474044"/>
      </dsp:txXfrm>
    </dsp:sp>
    <dsp:sp modelId="{661A30F3-21F4-4F6C-8BB4-447451557ACD}">
      <dsp:nvSpPr>
        <dsp:cNvPr id="0" name=""/>
        <dsp:cNvSpPr/>
      </dsp:nvSpPr>
      <dsp:spPr>
        <a:xfrm>
          <a:off x="2686372" y="675402"/>
          <a:ext cx="948088" cy="474044"/>
        </a:xfrm>
        <a:prstGeom prst="rect">
          <a:avLst/>
        </a:prstGeom>
        <a:solidFill>
          <a:srgbClr val="51A8BD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Tempo</a:t>
          </a:r>
          <a:endParaRPr lang="en-US" sz="1700" kern="1200" dirty="0"/>
        </a:p>
      </dsp:txBody>
      <dsp:txXfrm>
        <a:off x="2686372" y="675402"/>
        <a:ext cx="948088" cy="474044"/>
      </dsp:txXfrm>
    </dsp:sp>
    <dsp:sp modelId="{2C9F2F02-3AFF-4F40-BB03-D4A2AAFB3283}">
      <dsp:nvSpPr>
        <dsp:cNvPr id="0" name=""/>
        <dsp:cNvSpPr/>
      </dsp:nvSpPr>
      <dsp:spPr>
        <a:xfrm>
          <a:off x="2923395" y="1348545"/>
          <a:ext cx="948088" cy="474044"/>
        </a:xfrm>
        <a:prstGeom prst="rect">
          <a:avLst/>
        </a:prstGeom>
        <a:solidFill>
          <a:srgbClr val="51A8BD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Largo</a:t>
          </a:r>
          <a:endParaRPr lang="en-US" sz="1700" kern="1200" dirty="0"/>
        </a:p>
      </dsp:txBody>
      <dsp:txXfrm>
        <a:off x="2923395" y="1348545"/>
        <a:ext cx="948088" cy="474044"/>
      </dsp:txXfrm>
    </dsp:sp>
    <dsp:sp modelId="{829B488C-E97D-467B-BE31-EB84EA7C8FEE}">
      <dsp:nvSpPr>
        <dsp:cNvPr id="0" name=""/>
        <dsp:cNvSpPr/>
      </dsp:nvSpPr>
      <dsp:spPr>
        <a:xfrm>
          <a:off x="2923395" y="2021688"/>
          <a:ext cx="948088" cy="474044"/>
        </a:xfrm>
        <a:prstGeom prst="rect">
          <a:avLst/>
        </a:prstGeom>
        <a:solidFill>
          <a:srgbClr val="51A8BD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Adagio</a:t>
          </a:r>
          <a:endParaRPr lang="en-US" sz="1700" kern="1200" dirty="0"/>
        </a:p>
      </dsp:txBody>
      <dsp:txXfrm>
        <a:off x="2923395" y="2021688"/>
        <a:ext cx="948088" cy="474044"/>
      </dsp:txXfrm>
    </dsp:sp>
    <dsp:sp modelId="{63636B13-2B98-4E5E-A23F-0C2B245C1A65}">
      <dsp:nvSpPr>
        <dsp:cNvPr id="0" name=""/>
        <dsp:cNvSpPr/>
      </dsp:nvSpPr>
      <dsp:spPr>
        <a:xfrm>
          <a:off x="2923395" y="2694831"/>
          <a:ext cx="948088" cy="474044"/>
        </a:xfrm>
        <a:prstGeom prst="rect">
          <a:avLst/>
        </a:prstGeom>
        <a:solidFill>
          <a:srgbClr val="51A8BD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Moderato</a:t>
          </a:r>
          <a:endParaRPr lang="en-US" sz="1700" kern="1200" dirty="0"/>
        </a:p>
      </dsp:txBody>
      <dsp:txXfrm>
        <a:off x="2923395" y="2694831"/>
        <a:ext cx="948088" cy="474044"/>
      </dsp:txXfrm>
    </dsp:sp>
    <dsp:sp modelId="{CC63FA11-5D3D-422D-BBDA-D347C149B09D}">
      <dsp:nvSpPr>
        <dsp:cNvPr id="0" name=""/>
        <dsp:cNvSpPr/>
      </dsp:nvSpPr>
      <dsp:spPr>
        <a:xfrm>
          <a:off x="2923395" y="3367974"/>
          <a:ext cx="948088" cy="474044"/>
        </a:xfrm>
        <a:prstGeom prst="rect">
          <a:avLst/>
        </a:prstGeom>
        <a:solidFill>
          <a:srgbClr val="51A8BD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Allegro</a:t>
          </a:r>
          <a:endParaRPr lang="en-US" sz="1700" kern="1200" dirty="0"/>
        </a:p>
      </dsp:txBody>
      <dsp:txXfrm>
        <a:off x="2923395" y="3367974"/>
        <a:ext cx="948088" cy="474044"/>
      </dsp:txXfrm>
    </dsp:sp>
    <dsp:sp modelId="{D469D196-57B0-41EC-8B78-AAAF0D090664}">
      <dsp:nvSpPr>
        <dsp:cNvPr id="0" name=""/>
        <dsp:cNvSpPr/>
      </dsp:nvSpPr>
      <dsp:spPr>
        <a:xfrm>
          <a:off x="2923395" y="4041117"/>
          <a:ext cx="948088" cy="474044"/>
        </a:xfrm>
        <a:prstGeom prst="rect">
          <a:avLst/>
        </a:prstGeom>
        <a:solidFill>
          <a:srgbClr val="51A8BD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Presto</a:t>
          </a:r>
          <a:endParaRPr lang="en-US" sz="1700" kern="1200" dirty="0"/>
        </a:p>
      </dsp:txBody>
      <dsp:txXfrm>
        <a:off x="2923395" y="4041117"/>
        <a:ext cx="948088" cy="474044"/>
      </dsp:txXfrm>
    </dsp:sp>
    <dsp:sp modelId="{296D358A-DFDE-48EF-832B-0AA36B921AA4}">
      <dsp:nvSpPr>
        <dsp:cNvPr id="0" name=""/>
        <dsp:cNvSpPr/>
      </dsp:nvSpPr>
      <dsp:spPr>
        <a:xfrm>
          <a:off x="3833560" y="675402"/>
          <a:ext cx="948088" cy="474044"/>
        </a:xfrm>
        <a:prstGeom prst="rect">
          <a:avLst/>
        </a:prstGeom>
        <a:solidFill>
          <a:srgbClr val="51A8BD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Rhythm</a:t>
          </a:r>
          <a:endParaRPr lang="en-US" sz="1700" kern="1200" dirty="0"/>
        </a:p>
      </dsp:txBody>
      <dsp:txXfrm>
        <a:off x="3833560" y="675402"/>
        <a:ext cx="948088" cy="474044"/>
      </dsp:txXfrm>
    </dsp:sp>
    <dsp:sp modelId="{F9E6C22B-59D6-408A-8936-95372E3EE0B6}">
      <dsp:nvSpPr>
        <dsp:cNvPr id="0" name=""/>
        <dsp:cNvSpPr/>
      </dsp:nvSpPr>
      <dsp:spPr>
        <a:xfrm>
          <a:off x="4980747" y="675402"/>
          <a:ext cx="948088" cy="474044"/>
        </a:xfrm>
        <a:prstGeom prst="rect">
          <a:avLst/>
        </a:prstGeom>
        <a:solidFill>
          <a:srgbClr val="51A8BD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Phrase</a:t>
          </a:r>
          <a:endParaRPr lang="en-US" sz="1700" kern="1200" dirty="0"/>
        </a:p>
      </dsp:txBody>
      <dsp:txXfrm>
        <a:off x="4980747" y="675402"/>
        <a:ext cx="948088" cy="474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7A907F-9F4E-4ECE-91EB-01E9B675F02D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F692D3-1F1A-43EF-8C5A-A7CBC7B69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23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76BAD-64AA-4A45-83B8-E4EB51497DF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B0252-9163-471A-AD4B-BCE1B5316B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76BAD-64AA-4A45-83B8-E4EB51497DF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B0252-9163-471A-AD4B-BCE1B531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76BAD-64AA-4A45-83B8-E4EB51497DF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B0252-9163-471A-AD4B-BCE1B531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76BAD-64AA-4A45-83B8-E4EB51497DF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B0252-9163-471A-AD4B-BCE1B531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76BAD-64AA-4A45-83B8-E4EB51497DF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B0252-9163-471A-AD4B-BCE1B5316B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76BAD-64AA-4A45-83B8-E4EB51497DF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B0252-9163-471A-AD4B-BCE1B531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76BAD-64AA-4A45-83B8-E4EB51497DF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B0252-9163-471A-AD4B-BCE1B5316B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76BAD-64AA-4A45-83B8-E4EB51497DF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B0252-9163-471A-AD4B-BCE1B531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76BAD-64AA-4A45-83B8-E4EB51497DF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B0252-9163-471A-AD4B-BCE1B531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76BAD-64AA-4A45-83B8-E4EB51497DF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B0252-9163-471A-AD4B-BCE1B531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B976BAD-64AA-4A45-83B8-E4EB51497DF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2B0252-9163-471A-AD4B-BCE1B531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976BAD-64AA-4A45-83B8-E4EB51497DF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2B0252-9163-471A-AD4B-BCE1B531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Dance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“Effort” definition:  The use of energy while moving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Weight- heavy/light</a:t>
            </a:r>
          </a:p>
          <a:p>
            <a:pPr lvl="1"/>
            <a:r>
              <a:rPr lang="en-US" dirty="0" smtClean="0"/>
              <a:t>Attack- smooth/sharp</a:t>
            </a:r>
          </a:p>
          <a:p>
            <a:pPr lvl="1"/>
            <a:r>
              <a:rPr lang="en-US" dirty="0" smtClean="0"/>
              <a:t>Strength-  tension/relaxation</a:t>
            </a:r>
          </a:p>
          <a:p>
            <a:pPr lvl="1"/>
            <a:r>
              <a:rPr lang="en-US" dirty="0" smtClean="0"/>
              <a:t>Flow- bound/free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5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 Qualities of Movement</a:t>
            </a:r>
          </a:p>
          <a:p>
            <a:pPr lvl="1"/>
            <a:r>
              <a:rPr lang="en-US" dirty="0"/>
              <a:t>Swinging- A movement quality of a </a:t>
            </a:r>
            <a:r>
              <a:rPr lang="en-US" dirty="0" err="1"/>
              <a:t>pendular</a:t>
            </a:r>
            <a:r>
              <a:rPr lang="en-US" dirty="0"/>
              <a:t> nature involving an easy natural movement of the body or its parts</a:t>
            </a:r>
          </a:p>
          <a:p>
            <a:pPr lvl="1"/>
            <a:r>
              <a:rPr lang="en-US" dirty="0"/>
              <a:t>Suspension- A quality of movement that creates the impression of defying gravity: floating, effortless</a:t>
            </a:r>
          </a:p>
          <a:p>
            <a:pPr lvl="1"/>
            <a:r>
              <a:rPr lang="en-US" dirty="0"/>
              <a:t>Sustained- A continuous, controlled movement quality.  The amount of force is constant throughout</a:t>
            </a:r>
          </a:p>
          <a:p>
            <a:pPr lvl="0"/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8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Percussive- A movement quality of a ballistic, thrusting, aggressive nature.  The quick checking of force of the impetus</a:t>
            </a:r>
          </a:p>
          <a:p>
            <a:pPr lvl="1"/>
            <a:r>
              <a:rPr lang="en-US" sz="2800" dirty="0"/>
              <a:t>Vibratory- a movement quality of a staccato nature in which energy is applied to the movement in short, sporadic bursts</a:t>
            </a:r>
          </a:p>
          <a:p>
            <a:pPr lvl="1"/>
            <a:r>
              <a:rPr lang="en-US" sz="2800" dirty="0"/>
              <a:t>Collapse- a sudden release of energy in the movement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456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31421765"/>
              </p:ext>
            </p:extLst>
          </p:nvPr>
        </p:nvGraphicFramePr>
        <p:xfrm>
          <a:off x="381000" y="838200"/>
          <a:ext cx="8413124" cy="5196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790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8" grpId="1">
        <p:bldAsOne/>
      </p:bldGraphic>
      <p:bldGraphic spid="8" grpId="2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</p:spPr>
        <p:txBody>
          <a:bodyPr/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14400"/>
            <a:ext cx="7296150" cy="5505450"/>
          </a:xfrm>
        </p:spPr>
        <p:txBody>
          <a:bodyPr>
            <a:noAutofit/>
          </a:bodyPr>
          <a:lstStyle/>
          <a:p>
            <a:r>
              <a:rPr lang="en-US" sz="2800" dirty="0" smtClean="0"/>
              <a:t>Level- body position relative to the ground</a:t>
            </a:r>
          </a:p>
          <a:p>
            <a:pPr lvl="1"/>
            <a:r>
              <a:rPr lang="en-US" sz="2000" dirty="0" smtClean="0"/>
              <a:t>1) low- below the knees</a:t>
            </a:r>
          </a:p>
          <a:p>
            <a:pPr lvl="1"/>
            <a:r>
              <a:rPr lang="en-US" sz="2000" dirty="0" smtClean="0"/>
              <a:t>2) middle- knee to the top of the head</a:t>
            </a:r>
          </a:p>
          <a:p>
            <a:pPr lvl="1"/>
            <a:r>
              <a:rPr lang="en-US" sz="2000" dirty="0" smtClean="0"/>
              <a:t>3) high- above the head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800" dirty="0" smtClean="0"/>
              <a:t>Shape- the forms and contours your body makes in space</a:t>
            </a:r>
          </a:p>
          <a:p>
            <a:pPr lvl="1"/>
            <a:r>
              <a:rPr lang="en-US" sz="2000" dirty="0" smtClean="0"/>
              <a:t>Bent, stretched, curved, twisted, horizontal, vertical</a:t>
            </a:r>
          </a:p>
          <a:p>
            <a:pPr lvl="1">
              <a:buNone/>
            </a:pPr>
            <a:r>
              <a:rPr lang="en-US" sz="2000" dirty="0" smtClean="0"/>
              <a:t>	Ex. Being punched in the stomach, hit on the side of the face</a:t>
            </a:r>
          </a:p>
          <a:p>
            <a:pPr lvl="1"/>
            <a:r>
              <a:rPr lang="en-US" sz="2000" b="1" dirty="0" smtClean="0"/>
              <a:t>Shape Flow- </a:t>
            </a:r>
            <a:r>
              <a:rPr lang="en-US" sz="2000" dirty="0" smtClean="0"/>
              <a:t>how we change directions in space</a:t>
            </a:r>
          </a:p>
          <a:p>
            <a:pPr lvl="2"/>
            <a:r>
              <a:rPr lang="en-US" sz="2000" dirty="0" err="1" smtClean="0"/>
              <a:t>Spokelike</a:t>
            </a:r>
            <a:endParaRPr lang="en-US" sz="2000" dirty="0" smtClean="0"/>
          </a:p>
          <a:p>
            <a:pPr lvl="2"/>
            <a:r>
              <a:rPr lang="en-US" sz="2000" dirty="0" err="1" smtClean="0"/>
              <a:t>Arclike</a:t>
            </a:r>
            <a:endParaRPr lang="en-US" sz="2000" dirty="0" smtClean="0"/>
          </a:p>
          <a:p>
            <a:pPr lvl="2"/>
            <a:r>
              <a:rPr lang="en-US" sz="2000" dirty="0" smtClean="0"/>
              <a:t>Carving</a:t>
            </a:r>
          </a:p>
          <a:p>
            <a:r>
              <a:rPr lang="en-US" sz="2800" dirty="0" smtClean="0"/>
              <a:t>Symmetrical (balanced)  vs  </a:t>
            </a:r>
            <a:r>
              <a:rPr lang="en-US" sz="2800" dirty="0" err="1" smtClean="0"/>
              <a:t>Assymetrical</a:t>
            </a:r>
            <a:r>
              <a:rPr lang="en-US" sz="2800" dirty="0" smtClean="0"/>
              <a:t>  (unbalanced)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039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Direction	</a:t>
            </a:r>
          </a:p>
          <a:p>
            <a:pPr lvl="1"/>
            <a:r>
              <a:rPr lang="en-US" dirty="0" smtClean="0"/>
              <a:t>Up, down, forward, backward, right, left</a:t>
            </a:r>
          </a:p>
          <a:p>
            <a:pPr lvl="1"/>
            <a:r>
              <a:rPr lang="en-US" dirty="0" smtClean="0"/>
              <a:t>Direct </a:t>
            </a:r>
            <a:r>
              <a:rPr lang="en-US" dirty="0" err="1" smtClean="0"/>
              <a:t>vs</a:t>
            </a:r>
            <a:r>
              <a:rPr lang="en-US" dirty="0" smtClean="0"/>
              <a:t> indirect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Focus (gaze and concentration of your eyes through space)</a:t>
            </a:r>
          </a:p>
          <a:p>
            <a:pPr lvl="1"/>
            <a:r>
              <a:rPr lang="en-US" dirty="0" smtClean="0"/>
              <a:t>	Direct </a:t>
            </a:r>
            <a:r>
              <a:rPr lang="en-US" dirty="0" err="1" smtClean="0"/>
              <a:t>vs</a:t>
            </a:r>
            <a:r>
              <a:rPr lang="en-US" dirty="0" smtClean="0"/>
              <a:t> indirect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Pathways</a:t>
            </a:r>
          </a:p>
          <a:p>
            <a:pPr lvl="1">
              <a:buNone/>
            </a:pPr>
            <a:r>
              <a:rPr lang="en-US" dirty="0" smtClean="0"/>
              <a:t>Patterns on the floor or in the air</a:t>
            </a:r>
          </a:p>
          <a:p>
            <a:pPr lvl="1">
              <a:buNone/>
            </a:pPr>
            <a:r>
              <a:rPr lang="en-US" dirty="0" smtClean="0"/>
              <a:t>Straight or curved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/>
          </p:nvPr>
        </p:nvGraphicFramePr>
        <p:xfrm>
          <a:off x="811759" y="1133243"/>
          <a:ext cx="7468022" cy="4517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042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473" y="152400"/>
            <a:ext cx="7772400" cy="914400"/>
          </a:xfrm>
        </p:spPr>
        <p:txBody>
          <a:bodyPr/>
          <a:lstStyle/>
          <a:p>
            <a:r>
              <a:rPr lang="en-US" dirty="0" smtClean="0"/>
              <a:t>TIME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473" y="838200"/>
            <a:ext cx="7772400" cy="2133600"/>
          </a:xfrm>
        </p:spPr>
        <p:txBody>
          <a:bodyPr/>
          <a:lstStyle/>
          <a:p>
            <a:r>
              <a:rPr lang="en-US" dirty="0" smtClean="0"/>
              <a:t>Beat-A steady reoccurring pulse.</a:t>
            </a:r>
          </a:p>
          <a:p>
            <a:r>
              <a:rPr lang="en-US" dirty="0" smtClean="0"/>
              <a:t>Accent- An emphasis or stress of the beat</a:t>
            </a:r>
          </a:p>
          <a:p>
            <a:r>
              <a:rPr lang="en-US" dirty="0" smtClean="0"/>
              <a:t>Rhythm- A pattern of accented and unaccented beats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07473" y="28194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Tempo</a:t>
            </a:r>
          </a:p>
          <a:p>
            <a:pPr lvl="1"/>
            <a:r>
              <a:rPr lang="en-US" dirty="0" smtClean="0"/>
              <a:t>The speed of the beat</a:t>
            </a:r>
          </a:p>
          <a:p>
            <a:pPr lvl="1"/>
            <a:r>
              <a:rPr lang="en-US" dirty="0" smtClean="0"/>
              <a:t>How fast or slow the movement is</a:t>
            </a:r>
          </a:p>
          <a:p>
            <a:pPr lvl="2"/>
            <a:r>
              <a:rPr lang="en-US" dirty="0" smtClean="0"/>
              <a:t>Largo (40-60 bpm) Very slow, long</a:t>
            </a:r>
          </a:p>
          <a:p>
            <a:pPr lvl="2"/>
            <a:r>
              <a:rPr lang="en-US" dirty="0" smtClean="0"/>
              <a:t>Adagio (66-76 bpm) Slow, leisurely</a:t>
            </a:r>
          </a:p>
          <a:p>
            <a:pPr lvl="2"/>
            <a:r>
              <a:rPr lang="en-US" dirty="0" smtClean="0"/>
              <a:t>Moderato</a:t>
            </a:r>
            <a:r>
              <a:rPr lang="en-US" dirty="0" smtClean="0"/>
              <a:t> </a:t>
            </a:r>
            <a:r>
              <a:rPr lang="en-US" dirty="0" smtClean="0"/>
              <a:t>(76-108 bpm) Moderately slow, walking speed</a:t>
            </a:r>
          </a:p>
          <a:p>
            <a:pPr lvl="2"/>
            <a:r>
              <a:rPr lang="en-US" dirty="0" smtClean="0"/>
              <a:t>Allegro (120-139) Fast, lively</a:t>
            </a:r>
          </a:p>
          <a:p>
            <a:pPr lvl="2"/>
            <a:r>
              <a:rPr lang="en-US" dirty="0" smtClean="0"/>
              <a:t>Presto (168-200) Very fast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385" y="1150339"/>
            <a:ext cx="6858000" cy="6426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Dance our….</a:t>
            </a:r>
            <a:br>
              <a:rPr lang="en-US" dirty="0" smtClean="0"/>
            </a:br>
            <a:r>
              <a:rPr lang="en-US" sz="2325" dirty="0"/>
              <a:t>(using the Elements of Dance)</a:t>
            </a:r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544130" y="1374014"/>
          <a:ext cx="8413124" cy="5196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864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385" y="1150339"/>
            <a:ext cx="6858000" cy="6426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Dance our….</a:t>
            </a:r>
            <a:br>
              <a:rPr lang="en-US" dirty="0" smtClean="0"/>
            </a:br>
            <a:r>
              <a:rPr lang="en-US" sz="2325" dirty="0"/>
              <a:t>(using the Elements of Dance)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14979982"/>
              </p:ext>
            </p:extLst>
          </p:nvPr>
        </p:nvGraphicFramePr>
        <p:xfrm>
          <a:off x="381000" y="1150339"/>
          <a:ext cx="8854228" cy="5196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15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/>
          </p:nvPr>
        </p:nvGraphicFramePr>
        <p:xfrm>
          <a:off x="753216" y="1166697"/>
          <a:ext cx="7292390" cy="4466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364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br>
              <a:rPr lang="en-US" dirty="0" smtClean="0"/>
            </a:br>
            <a:r>
              <a:rPr lang="en-US" dirty="0" smtClean="0"/>
              <a:t>Locomotor Movements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133600"/>
            <a:ext cx="46482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Walk</a:t>
            </a:r>
          </a:p>
          <a:p>
            <a:pPr>
              <a:buNone/>
            </a:pPr>
            <a:r>
              <a:rPr lang="en-US" dirty="0" smtClean="0"/>
              <a:t>	Run</a:t>
            </a:r>
          </a:p>
          <a:p>
            <a:pPr>
              <a:buNone/>
            </a:pPr>
            <a:r>
              <a:rPr lang="en-US" dirty="0" smtClean="0"/>
              <a:t>	Roll</a:t>
            </a:r>
          </a:p>
          <a:p>
            <a:pPr>
              <a:buNone/>
            </a:pPr>
            <a:r>
              <a:rPr lang="en-US" dirty="0" smtClean="0"/>
              <a:t>	Crawl</a:t>
            </a:r>
          </a:p>
          <a:p>
            <a:pPr>
              <a:buNone/>
            </a:pPr>
            <a:r>
              <a:rPr lang="en-US" dirty="0" smtClean="0"/>
              <a:t>	Leap</a:t>
            </a:r>
          </a:p>
          <a:p>
            <a:pPr>
              <a:buNone/>
            </a:pPr>
            <a:r>
              <a:rPr lang="en-US" dirty="0" smtClean="0"/>
              <a:t>	Slide</a:t>
            </a:r>
          </a:p>
          <a:p>
            <a:pPr>
              <a:buNone/>
            </a:pPr>
            <a:r>
              <a:rPr lang="en-US" dirty="0" smtClean="0"/>
              <a:t>	Hop</a:t>
            </a:r>
          </a:p>
          <a:p>
            <a:pPr>
              <a:buNone/>
            </a:pPr>
            <a:r>
              <a:rPr lang="en-US" dirty="0" smtClean="0"/>
              <a:t>	Jump</a:t>
            </a:r>
          </a:p>
          <a:p>
            <a:pPr>
              <a:buNone/>
            </a:pPr>
            <a:r>
              <a:rPr lang="en-US" dirty="0" smtClean="0"/>
              <a:t>	Skip</a:t>
            </a:r>
          </a:p>
          <a:p>
            <a:pPr>
              <a:buNone/>
            </a:pPr>
            <a:r>
              <a:rPr lang="en-US" dirty="0" smtClean="0"/>
              <a:t>	Gallop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3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352800" y="3124200"/>
            <a:ext cx="3048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600" dirty="0"/>
              <a:t>Swing</a:t>
            </a:r>
          </a:p>
          <a:p>
            <a:pPr>
              <a:buNone/>
            </a:pPr>
            <a:r>
              <a:rPr lang="en-US" sz="2600" dirty="0"/>
              <a:t>Twist</a:t>
            </a:r>
          </a:p>
          <a:p>
            <a:pPr>
              <a:buNone/>
            </a:pPr>
            <a:r>
              <a:rPr lang="en-US" sz="2600" dirty="0"/>
              <a:t>Stretch</a:t>
            </a:r>
          </a:p>
          <a:p>
            <a:pPr>
              <a:buNone/>
            </a:pPr>
            <a:r>
              <a:rPr lang="en-US" sz="2600" dirty="0"/>
              <a:t>Shake</a:t>
            </a:r>
          </a:p>
          <a:p>
            <a:pPr>
              <a:buNone/>
            </a:pPr>
            <a:r>
              <a:rPr lang="en-US" sz="2600" dirty="0"/>
              <a:t>Sway</a:t>
            </a:r>
          </a:p>
          <a:p>
            <a:pPr>
              <a:buNone/>
            </a:pPr>
            <a:r>
              <a:rPr lang="en-US" sz="2600" dirty="0"/>
              <a:t>Turn</a:t>
            </a:r>
          </a:p>
          <a:p>
            <a:pPr>
              <a:buNone/>
            </a:pPr>
            <a:r>
              <a:rPr lang="en-US" sz="2600" dirty="0"/>
              <a:t>Bend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2667000"/>
          </a:xfrm>
        </p:spPr>
        <p:txBody>
          <a:bodyPr/>
          <a:lstStyle/>
          <a:p>
            <a:r>
              <a:rPr lang="en-US" dirty="0" smtClean="0"/>
              <a:t>BODY</a:t>
            </a:r>
            <a:br>
              <a:rPr lang="en-US" dirty="0" smtClean="0"/>
            </a:br>
            <a:r>
              <a:rPr lang="en-US" dirty="0" smtClean="0"/>
              <a:t>Non locomotor Movements-AXIAL</a:t>
            </a:r>
            <a:br>
              <a:rPr lang="en-US" dirty="0" smtClean="0"/>
            </a:br>
            <a:r>
              <a:rPr lang="en-US" dirty="0" smtClean="0"/>
              <a:t>DO NOT TRAVEL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27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6896100" cy="3852270"/>
          </a:xfrm>
        </p:spPr>
        <p:txBody>
          <a:bodyPr>
            <a:normAutofit fontScale="25000" lnSpcReduction="20000"/>
          </a:bodyPr>
          <a:lstStyle/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8000" dirty="0" smtClean="0"/>
              <a:t>1.)  Twist:  The rotation of selected body parts around its long axis</a:t>
            </a:r>
          </a:p>
          <a:p>
            <a:pPr lvl="1">
              <a:buNone/>
            </a:pPr>
            <a:r>
              <a:rPr lang="en-US" sz="8000" dirty="0" smtClean="0"/>
              <a:t>	</a:t>
            </a:r>
          </a:p>
          <a:p>
            <a:pPr lvl="1">
              <a:buNone/>
            </a:pPr>
            <a:r>
              <a:rPr lang="en-US" sz="8000" dirty="0" smtClean="0"/>
              <a:t>	2.)  Bend:  Moving of a joint</a:t>
            </a:r>
          </a:p>
          <a:p>
            <a:pPr lvl="1">
              <a:buNone/>
            </a:pPr>
            <a:r>
              <a:rPr lang="en-US" sz="8000" dirty="0" smtClean="0"/>
              <a:t>	</a:t>
            </a:r>
          </a:p>
          <a:p>
            <a:pPr lvl="1">
              <a:buNone/>
            </a:pPr>
            <a:r>
              <a:rPr lang="en-US" sz="8000" dirty="0" smtClean="0"/>
              <a:t>	3.)  Sway:  Gradually shifting the center of gravity 	from one body part to another</a:t>
            </a:r>
          </a:p>
          <a:p>
            <a:pPr lvl="1">
              <a:buNone/>
            </a:pPr>
            <a:r>
              <a:rPr lang="en-US" sz="8000" dirty="0" smtClean="0"/>
              <a:t>	</a:t>
            </a:r>
          </a:p>
          <a:p>
            <a:pPr lvl="1">
              <a:buNone/>
            </a:pPr>
            <a:r>
              <a:rPr lang="en-US" sz="8000" dirty="0"/>
              <a:t>	</a:t>
            </a:r>
            <a:r>
              <a:rPr lang="en-US" sz="8000" dirty="0" smtClean="0"/>
              <a:t>4</a:t>
            </a:r>
            <a:r>
              <a:rPr lang="en-US" sz="8000" dirty="0"/>
              <a:t>.)  Stretch:  Moving body parts away from the center of gravity</a:t>
            </a:r>
          </a:p>
          <a:p>
            <a:pPr lvl="1">
              <a:buNone/>
            </a:pPr>
            <a:r>
              <a:rPr lang="en-US" sz="8000" dirty="0"/>
              <a:t>	</a:t>
            </a:r>
          </a:p>
          <a:p>
            <a:pPr lvl="1">
              <a:buNone/>
            </a:pPr>
            <a:r>
              <a:rPr lang="en-US" sz="8000" dirty="0"/>
              <a:t>	5.)  Turn:  Rotating the body along the axis</a:t>
            </a:r>
          </a:p>
          <a:p>
            <a:pPr lvl="1">
              <a:buNone/>
            </a:pPr>
            <a:r>
              <a:rPr lang="en-US" sz="8000" dirty="0"/>
              <a:t>	</a:t>
            </a:r>
          </a:p>
          <a:p>
            <a:pPr lvl="1">
              <a:buNone/>
            </a:pPr>
            <a:r>
              <a:rPr lang="en-US" sz="8000" dirty="0"/>
              <a:t>	6.)  Swing:  Rhythmical, smooth motion of a body part resembling a pendulum</a:t>
            </a:r>
          </a:p>
          <a:p>
            <a:pPr lvl="1">
              <a:buNone/>
            </a:pPr>
            <a:r>
              <a:rPr lang="en-US" sz="8000" dirty="0"/>
              <a:t>	</a:t>
            </a:r>
          </a:p>
          <a:p>
            <a:pPr lvl="1">
              <a:buNone/>
            </a:pPr>
            <a:r>
              <a:rPr lang="en-US" sz="8000" dirty="0"/>
              <a:t>	7.)  Shake:  Constant and quick movement of a body part</a:t>
            </a:r>
          </a:p>
          <a:p>
            <a:pPr lvl="1">
              <a:buNone/>
            </a:pPr>
            <a:endParaRPr lang="en-US" sz="8000" dirty="0" smtClean="0"/>
          </a:p>
          <a:p>
            <a:pPr lvl="1">
              <a:buNone/>
            </a:pPr>
            <a:r>
              <a:rPr lang="en-US" sz="8000" dirty="0" smtClean="0"/>
              <a:t>				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2057400"/>
          </a:xfrm>
        </p:spPr>
        <p:txBody>
          <a:bodyPr/>
          <a:lstStyle/>
          <a:p>
            <a:r>
              <a:rPr lang="en-US" dirty="0" smtClean="0"/>
              <a:t>BODY</a:t>
            </a:r>
            <a:br>
              <a:rPr lang="en-US" dirty="0" smtClean="0"/>
            </a:br>
            <a:r>
              <a:rPr lang="en-US" dirty="0" smtClean="0"/>
              <a:t>Non locomotor Movements-AXIAL-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5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3502" y="1519633"/>
            <a:ext cx="6395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Gestures- A daily practical movement which accomplishes a task, </a:t>
            </a:r>
          </a:p>
          <a:p>
            <a:r>
              <a:rPr lang="en-US" dirty="0"/>
              <a:t>indicates a need, or communicates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3502" y="2790579"/>
            <a:ext cx="6552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Theme- A compositional structure where a dance phrase is created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3501" y="3646027"/>
            <a:ext cx="7630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Dance Phrase-  A Dance idea composed of a series of connecting movements.  </a:t>
            </a:r>
          </a:p>
          <a:p>
            <a:r>
              <a:rPr lang="en-US" dirty="0"/>
              <a:t>Similar to a sentence in written form</a:t>
            </a:r>
          </a:p>
        </p:txBody>
      </p:sp>
    </p:spTree>
    <p:extLst>
      <p:ext uri="{BB962C8B-B14F-4D97-AF65-F5344CB8AC3E}">
        <p14:creationId xmlns:p14="http://schemas.microsoft.com/office/powerpoint/2010/main" val="15053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82889541"/>
              </p:ext>
            </p:extLst>
          </p:nvPr>
        </p:nvGraphicFramePr>
        <p:xfrm>
          <a:off x="1079390" y="1250331"/>
          <a:ext cx="6456047" cy="3930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52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462</TotalTime>
  <Words>413</Words>
  <Application>Microsoft Office PowerPoint</Application>
  <PresentationFormat>On-screen Show (4:3)</PresentationFormat>
  <Paragraphs>180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Elements of Dance</vt:lpstr>
      <vt:lpstr>How to Dance our…. (using the Elements of Dance)</vt:lpstr>
      <vt:lpstr>How to Dance our…. (using the Elements of Dance)</vt:lpstr>
      <vt:lpstr>PowerPoint Presentation</vt:lpstr>
      <vt:lpstr>BODY Locomotor Movements TRAVEL</vt:lpstr>
      <vt:lpstr>BODY Non locomotor Movements-AXIAL DO NOT TRAVEL</vt:lpstr>
      <vt:lpstr>BODY Non locomotor Movements-AXIAL- Defined</vt:lpstr>
      <vt:lpstr>PowerPoint Presentation</vt:lpstr>
      <vt:lpstr>PowerPoint Presentation</vt:lpstr>
      <vt:lpstr>EFFORT</vt:lpstr>
      <vt:lpstr>EFFORT</vt:lpstr>
      <vt:lpstr>EFFORT</vt:lpstr>
      <vt:lpstr>PowerPoint Presentation</vt:lpstr>
      <vt:lpstr>SPACE</vt:lpstr>
      <vt:lpstr>SPACE</vt:lpstr>
      <vt:lpstr>PowerPoint Presentation</vt:lpstr>
      <vt:lpstr>TIME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Dance</dc:title>
  <dc:creator>EPISD</dc:creator>
  <cp:lastModifiedBy>Tessie C Hernandez</cp:lastModifiedBy>
  <cp:revision>38</cp:revision>
  <cp:lastPrinted>2016-12-07T18:28:29Z</cp:lastPrinted>
  <dcterms:created xsi:type="dcterms:W3CDTF">2012-05-09T15:56:51Z</dcterms:created>
  <dcterms:modified xsi:type="dcterms:W3CDTF">2016-12-07T18:38:14Z</dcterms:modified>
</cp:coreProperties>
</file>