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65" r:id="rId2"/>
    <p:sldId id="266" r:id="rId3"/>
    <p:sldId id="267" r:id="rId4"/>
    <p:sldId id="268" r:id="rId5"/>
    <p:sldId id="260" r:id="rId6"/>
    <p:sldId id="259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FD120-A2FF-4562-893F-532B27056D6A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81CD5-01D5-4873-B657-FF5D8A477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38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B08C-31DF-466B-9326-DA7E7BE6BF53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BF88-537A-481D-BF36-B8ED09BD9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B08C-31DF-466B-9326-DA7E7BE6BF53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BF88-537A-481D-BF36-B8ED09BD9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B08C-31DF-466B-9326-DA7E7BE6BF53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BF88-537A-481D-BF36-B8ED09BD9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B08C-31DF-466B-9326-DA7E7BE6BF53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BF88-537A-481D-BF36-B8ED09BD9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B08C-31DF-466B-9326-DA7E7BE6BF53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BF88-537A-481D-BF36-B8ED09BD9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B08C-31DF-466B-9326-DA7E7BE6BF53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BF88-537A-481D-BF36-B8ED09BD9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B08C-31DF-466B-9326-DA7E7BE6BF53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BF88-537A-481D-BF36-B8ED09BD9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B08C-31DF-466B-9326-DA7E7BE6BF53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BF88-537A-481D-BF36-B8ED09BD9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B08C-31DF-466B-9326-DA7E7BE6BF53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BF88-537A-481D-BF36-B8ED09BD9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B08C-31DF-466B-9326-DA7E7BE6BF53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BF88-537A-481D-BF36-B8ED09BD9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B08C-31DF-466B-9326-DA7E7BE6BF53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BF88-537A-481D-BF36-B8ED09BD9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5B08C-31DF-466B-9326-DA7E7BE6BF53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4BF88-537A-481D-BF36-B8ED09BD9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Dance 2 &amp; </a:t>
            </a:r>
            <a:r>
              <a:rPr lang="en-US" sz="72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Ballroom </a:t>
            </a:r>
            <a:endParaRPr lang="en-US" sz="72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92405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What is Ballet?</a:t>
            </a:r>
            <a:b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An artistic form of theatrical dance, in the tradition of classical technique in conjunction with music, mime and décor.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55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Principles of Ballet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French language</a:t>
            </a:r>
          </a:p>
          <a:p>
            <a:pPr lvl="0"/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2 Parts- </a:t>
            </a:r>
            <a:r>
              <a:rPr lang="en-US" b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Barre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&amp; Center</a:t>
            </a:r>
          </a:p>
          <a:p>
            <a:pPr lvl="0"/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Alignment- posture, neck is over shoulder girdle, shoulders over hips, hips over knees, Knees over feet</a:t>
            </a:r>
          </a:p>
          <a:p>
            <a:pPr lvl="0"/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Pulling up or Lift- through the legs, stretching upward, engaging abdominals; Defying 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gravity</a:t>
            </a:r>
            <a:endParaRPr lang="en-US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14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Principles of Ballet cont’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Turn out- outward rotation of legs and feet</a:t>
            </a:r>
          </a:p>
          <a:p>
            <a:pPr lvl="0"/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Pointe- pointing of the feet- ALWAYS in classical ballet</a:t>
            </a:r>
          </a:p>
          <a:p>
            <a:pPr lvl="0"/>
            <a:r>
              <a:rPr lang="en-US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Squareness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- keeping shoulders and the hips on the same plane and parallel to each other and the floor</a:t>
            </a:r>
          </a:p>
          <a:p>
            <a:pPr lvl="0"/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Weight distribution- centering over the feet.  “foot triangle,” no rolling over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92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Ballet Positions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	</a:t>
            </a:r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Positions of the feet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050" name="Picture 2" descr="Ballet 1st Position Feet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514600"/>
            <a:ext cx="1485900" cy="1819276"/>
          </a:xfrm>
          <a:prstGeom prst="rect">
            <a:avLst/>
          </a:prstGeom>
          <a:noFill/>
        </p:spPr>
      </p:pic>
      <p:pic>
        <p:nvPicPr>
          <p:cNvPr id="2052" name="Picture 4" descr="Ballet 2nd Position Feet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514600"/>
            <a:ext cx="1485900" cy="1847851"/>
          </a:xfrm>
          <a:prstGeom prst="rect">
            <a:avLst/>
          </a:prstGeom>
          <a:noFill/>
        </p:spPr>
      </p:pic>
      <p:pic>
        <p:nvPicPr>
          <p:cNvPr id="2054" name="Picture 6" descr="Ballet 3rd Position Feet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2438400"/>
            <a:ext cx="1485900" cy="1847851"/>
          </a:xfrm>
          <a:prstGeom prst="rect">
            <a:avLst/>
          </a:prstGeom>
          <a:noFill/>
        </p:spPr>
      </p:pic>
      <p:pic>
        <p:nvPicPr>
          <p:cNvPr id="2056" name="Picture 8" descr="Ballet 4th Position Feet 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4267200"/>
            <a:ext cx="1485900" cy="1847851"/>
          </a:xfrm>
          <a:prstGeom prst="rect">
            <a:avLst/>
          </a:prstGeom>
          <a:noFill/>
        </p:spPr>
      </p:pic>
      <p:pic>
        <p:nvPicPr>
          <p:cNvPr id="2058" name="Picture 10" descr="Ballet 5th Position Feet  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400" y="4267200"/>
            <a:ext cx="1485900" cy="1847851"/>
          </a:xfrm>
          <a:prstGeom prst="rect">
            <a:avLst/>
          </a:prstGeom>
          <a:noFill/>
        </p:spPr>
      </p:pic>
      <p:sp>
        <p:nvSpPr>
          <p:cNvPr id="2060" name="AutoShape 12" descr="data:image/jpeg;base64,/9j/4AAQSkZJRgABAQAAAQABAAD/2wCEAAkGBhQSEBQSExIQExMSGBkVGRcWGBcXFxkWFRYdFRMUGBcXHCYeFxojGRMaHy8gIygpLCwsFR4xNTAqNSYrLCkBCQoKDgwOFw8PFykcHBwpKSkpLCksLCkpLCkpKSkpKSkpKSkpKSkpKSkpLCkpKSkpKSkpKSkpKSkpKSkpKSwpKf/AABEIAKcBLgMBIgACEQEDEQH/xAAbAAEAAgMBAQAAAAAAAAAAAAAABgcCBAUDAf/EAEAQAAIBAgMDCQUGBAYDAQAAAAECAAMRBBIhBTFBBhMiUWFxgZGhBzJSgrEUI2JyksFCosLRJDNDU3Oys+HwFf/EABgBAQEBAQEAAAAAAAAAAAAAAAABAgMF/8QAHREBAQADAQADAQAAAAAAAAAAAAECETEhQVFhEv/aAAwDAQACEQMRAD8AlcREr1CIiAiIgIiICIiAiIgIiICIiAiIgIiICIiAiIgIiICIiAiIgIiICIiAiIgIUxAgIiICImjtnay4ekaj8NAOLMdyj/7cDA98VjVpi7m1zYAAlmPUqjVj2CaVTFVmKgKlEOcozjO97FvcUhV0U72PdIhyc249baKvVNy4dAOC3W4VRwGnjJxij95R/M3pTb+8iS7cLlPXr4emjriHJZwh6FMCxBNwAt94651qmHq0wSMQGA387TUjq308pHrNPlfRzUqV/wDfpepI/edTah+5qn8DfQwPEbTKG1dOb4Zwc1LxawKfMAO2b4M0tvYrm8NWfTRG39ZGUepkL5H8qjTZaFVr0zorH+A8Bf4fp3Qb0sKIiVSIiAiJi7AAkkADUk7gBvMD6TbUzUGOLi9JM4P8ZOVO8GxLDtAt2zVp1VxFPnm1oi7KvBgl+m446rop0G83O7fp2p0xfQIov2BV1+kCDbQ5d4hajoq0VysV3MfdJHE9nVMcHy9xBdVK0WzED3SN5twaRjEVs7s/xMW/Ub/vPlKplYN8JB8jeZc9rcbHtTvzqZVG90OdB2toGUdtiB1zcRwQCCCCLgjUEdYM8iwqUrruqJp3Oun1nNqMKFL7QmlOwepTG7pWu6D+FhfUDQ9+s06OzEwo1gyhlIKsAQRuIO4zOAiIgIiY1KgUEkgAC5J3ADUmBjWrKilmIVV1JJsAO+RPH8vlzhKK3BIBqODYXNiVTQnxI7pHeU3KRsS9hcUVPRXr/G3b9POcS8jFyW7/APlMffxGIb8pWmPJFv6zCls+4ulfFLvFy+bcSu5ww3ibWzMTzlGlU+NVbzAv6z5s43op2i/nrK2jL8sHw7KtZRUBLglRlZSlQofwt7t/4d8kuztqU66Z6bBhx6wephwMrblc3+LqrwViR8wDH1M0tl7UfD1BUpmx4jgw4q3Z9JGP60uGJp7J2muIpLVTc28cQw3qe6bkrZAiBAREQErXlztTnMSaYPQo9H5j75/b5ZZJMpfE1i7sx3sxbzN/3krOTPA4o06qVBvRg3kby28SenRI3ZiP1U3t6gSnTLbwtXNQw7b780fNdf3iJi4/tAxWSlRA386G/QL/AFInfx7Xov8AiW36tB9ZE/aU2lAf8h9FknLXw9M9fM+rpeGvlxvaFjMuHWmP9V9fyp0j65ZXcmftIqdKgvY58yo/aQyGcurR5HbUNfDLmN3p9Bu23unxU+hnckD9nFf7ysnAqreIJH9UnkrU4REQpIpy+2rkpLRU2NXVvyDePE6eBkrlZcucRmxrDgiqvpmPq0iZcTDYCWwFBfjCj9b6+hMx5bbR5vCMBo1U5B3HV/5QR4zZ2ZTy0cInUqnypE/VvSRT2h4y9dKXCmtz+Zz/AGUecJb4icREjCy+Q20OcwoUnpUTk8N6eht8s9tsLfA4hfgFQeCtmX+W0i/s+xuXENT4VE/mTUehaS/G08yYtOtM3i1LL9acrpOOF7PtrEq+HY+500/KTZl8CQfEyZSq+R+Iy42j+Ilf1KR9bS1IhjwiIlUkV9oG08lFaQOtY6/kW1x4kjyMlUrj2g1b4sLwWmvqST9ZEy4jMREjmsnkFjM+Fyn/AEnK+Bs4/wCx8p28APu1HVdf0sV/aRH2b1v89fyN/wBgf2kvwJ0b/kf/AMhmnSKr5RVg2KrMOLn0Nv2nOnriWu7HrZj5kzymXNKeQG0ylc0SejVGn51Fx5i48BLElP7FqlcTRYbxUT1YA/WXBLG8SBECVoiIgfCLyl8RSyuynerFfI2/aXTKy5a7P5vFFlsRV6Vha4bcwt36/NJWckflnYSkyYXDl6lgiobWUaZbXGa+YjNe3G24aSK7J5FVXHOVRzaDXKffYDU2X+HTr8pONl5QStjcAFWYhmamTZTffw7NLQmKJe0DUUG5zOvTANgPhvu0PkJIKdT7qnT58ZiqLl6AC2Cm7EgnS3WLkgcZxvaHTa1PNquY5TbcCozKe0Fbg8QSOGsr2fQbLdxqQFC8FQe6p624k9ZtuAhqdQr2hUmFSiS2YFGANgDo3G2h38AJE5YW1tjLi7KpNMklqe4pksQXyg6XZRe1veXSQvauxauHa1VCBwYaqe5v23yM1I/ZxRPOVn4BVXxLX/pk8kf5EbP5vCg6Fqpzm2thuUG3Zr4mSCaanCIiFJWXLHCk491sSamS3bmUL9RLGrY1E951HeRfwG8nsnA2tgBVrriLOpopmAIAaoA29QfdK3PvcWXQDWRL66r1suVnp1EWmCL9FhYrl1yEkeRlb8p8SKmLrMCCM1gR1KAo+ksPE0dEZa1TIWW5azAa3QkEXAzhQRcb+yVrtoH7TWvYnnHuRoL5jwubQmTSiIkYdLk5iebxdFiQAHAJO6zdE+hllUq92Z0R6i1Aov0VFluNM7AneeEq3ZQJr0gLX5xLX684tLOw9E/eM1aoEDMbrZVvvqHQE2zEjedx3yt4oDycwpGPppYgpUN+zJcn/rLSkX2fs0JivtNqjmorErYF0u2XO1t5IBFhrfNobEyRUcaj+66nsvr3EHUHsMLJp7xESqSuvaFQtilbg9Meakg/t5yxZGuXWyjVw/OKLtRJb5D7/lYHwMJeK3iJubO2TVrtlpIW6zuUd7HQTLmkPs9pMalYqQOioJIJ3sSLC4F9OMmFNChyivTuSTlcLe7MWO5gd5nD2Hsn7KCjszXb7xV0UAWyuSNSOmN+lidNJIa+FyremiXXXLYAMOK9h6jwPZeV0nFQVlszA7wSPWYSb4/kgMTTFagQrm4ZWuAxUlSd3Qbo68JEMbgHovkqLlbfwOh3EEaESMWae+wqGfFUVHGovkDmPoJb0gPs92UWqNiCOigyr2s3vHwX/tJ7LGsX2BECVomNRrAkC5AOnWeAmUQI8MWNBUKs38QY1d532WpkQa8J9KZlsWwqqf4Q6qveVUG5+aSC8+WhNODXZKIAOIRFJClVYWF73IFRmAA6gBMkpYexIxWuuvO0x1aGwFxoN/VOltLZdOumSquYcDuIPWDwkM2j7O3BvRqK4+F+i3mND6SFbu2sRhalNFZ6GdayglSNUzWc3F9Cpuf/AFN+m+Geo2SvTRBb3KoXMSNdCbBdRutreQx+SOLBtzDHuKkejT2w/InFPvphB1uy/QXMM7/EprVqFI9DF2a6rYPSNgzKrH3eA1336O+e1ShT0Y1sO7cHaoQ3gxdgB3CamyeQNNCGrNzrD+EaJ4je3jbukpFMWAsLDQabu7qhqI++KUe8cM54MChbszMjKx6tFmzsjaAeoVVwwC3IvUbKbix+8UWuL6XO4TsAT7KrW2jVK0mK6Eceq5sW3HcCTuO6cf7cj6ZkqW3hqjsL9oIRJIZgaI6l8hA4X2IPYlcOCDcWdEt1Ac2pYd+fy3TKrYFUeuhuHYXZSBYBcpY9Igh7776TsnCp8CfpH9o+yp8CfpH9pE04FbCsVL/aqZzOrWQKVL5hZt9t5zHuub2kF26P8TV6a1OkTnW1iSLk6acZaWK2RRqKVelTIP4QD4EaiQ7ans9cEmg4YfC5sw7m3HxtCWVD4nSrcnMSm+hV8FzDzW8+UuT2JbdQreKlR5tYSMPPYw/xFLprT6YOZrWFjcE303iTxMI4XMcVTWzs5DhQmYN71r9gYacbjXWcPZfs+qMQazCmvwqQzee5fWTPB7Ho0lCrTSw4kBm7yx1MrcjlYcXZlXEpfKrMVKhdbjKpF3AGW+/+PtmQ2eEJIXDsTvu6PfdvNRAx/XO39lT4E/SJ8+xp8FP9K/2lXThHHIugKUz1Cq6a9QC56c7OzarNSUtqddd9wDZW0A3ix3DunsMOo/hXyEzhScL7eW99yM1+gKlNbC+i2QNUJtv/AGnemu+z6Z306Zvrqq7+vdA42H2JT1CYSmAR7xXMT1f5wFtddx3TYweyKlMWp3p63sWBXXf0ObIX5bTdGx6P+zS/Qv8Aacja3IunVu1N3pN1Akp+m+nh5SI9qOCauM5rL0xZlFMahbqLjObjebEW13TaNKpTKhqrsjG17IpU20uTe4NraW3yFVuQWJU9Hmm7Q2U/zATBeQ+LY9IIO1qgP0vCbruV8dh6VSrTqVTo5YA53BDgNvViPeLbxee+D2olS/N8/UCnfTzEDSwuHpgDTtmrs32dqLGtULfhTojxY6+VpLcNhVpqERVVRuAFhCzbho981qeJQ9tAgk9jUbbus+s7Oz6jNSQuCr5RmB0OYaH1F/Ge8+yqQIgQEREBERAREQEREBERARNHFbTAfmkHOVbXyg2Cr8Tt/CNe0ngJ5tgnILVqz2AuVpE00AGp1HTbvuO6B0olb8r1Wm9BVUB8gd9SbljoGuTe2U+cli4Kk1Fa1IPSDBHvTdlspIzCwOXQE8OEJt3InNJrUt/36dgC1R4Do1PDKe+buGxS1FDowZTxHqD1HsMK9YiICIiAiIgImrtDaVOgheowVR5k9QG8mQrG8uK1aoKdACkGYKCQGc5jYHXQb93rBbpP7RacfAbJpvTBqhqji6vnd26anKxsWsASLjTcRMk2PR5xlFPJlCm6M6HpZvhYfD6wOtEhu2Nu18DXCk89RcZlD+8BuZc4F7g9d94kg2Nt6liVvTOo95D7y+HEdohNulERCkREBERAREQECIEBERAREQEREBERATicqdv/AGalpY1XuEHV1uewX8yO2duVXyt2jz2LqG/RQ82vcuhPi1zIlukk9nqFhXrMSzOwBY6k2GY6/MJJsabhU/3DY/lHSf8AlFvmE4vIGjbBg/G7n6L/AEzPlPtDm6NaoN9uYQ/if/MI7gAO9DKTyIJyh2jz+JqVOBNl/Kui/S/jJnyJxQq4NqR1NPMnyuCV+pHhK7kj5C7R5vFZCejWGX5hqn7j5pGJ1YuHqZkU9YHffiD23uJAU22cHj6w1NFqjZ17zfMB1i/jJ1ROWo6df3g8dHH6hf55WnLBbY2t3qfNFhrJaVNwwBBBBFwRuIOoMykZ5BbR5zDGmTrROUflbVf3HhJNK1LsiIgJ44zFLSptUc2VBcns/vPaQz2ibRstOgD73TbuGijzuflEFukW23tp8TVLtoBoq8FXq7+s8Z7ckqObG0R1MW/Spb6iciSXkBRvi7/BTY+ZC/uZlznU+UZap6qov86AA+a2/QZ9OlYfjUjxQ3Ho7eU18aGLki/3IDgDixvmB6/uwQP+Se2LYWRxuVlN/wAL9A+j38Jp0cD2hYXNh1fjTceTix9QsgeCxr0ai1KbFWXcfqCOIPVLI5br/gqnYUP84H7ysJKxl1buw9rriaK1F0O5l+FhvHdxHYROhK55A7RyYk0iejWFvmUEqfK48ZY0NS7IiJVIiICIiAgRAgIiICIiAiIgIiIHxjKVdrkk7yb+cuuU1jMKUqvTtqrlbdzWElZyWZySS2Co6b1J82J/eRjl5XI5iiTqqmo3a7mxPmG85I8LTWnSpUg1YOObp686ovcB9NANAxHdIjy6pkYqxLMMi2Lb7a6XAF9YLxHZlSqFWDKbFSCD1EagzGJGFt0MWKtKjiBoDYn8r9Fx4Gx+SQTl1TtjW/EqH0y/0zuchsU1TDPRAU5WPvGwCVB1DU65urvnM5bYYkUKxZWzLzdwCD0dbsCTrqd3VK3fY9vZw/3tYcCgPiGt+8n0g/s3w2tapw6KD1Y/tJxC48IiJVJWnLyoTjCPhRAPIn6mWXK59oOHy4oNwdB5qSp9LSVMuIxJf7OKf31ZupAP1Nf+mRCTX2c6c+fyf1SMTqWUKoVKlU7iWf5U6I/lQHxnM5PY77TgupgGpnsI9z0K+UbarBNnOuYFhSVSAQTrZTfXtM4Xs6xlqlWl8Shx3qbH0YeUre/Ui5RnnMBVPxUw/wBHlWS4dp4cHDVEAsObZQBpboEACU8IrOTf2FUK4qgR/uJ6sAfrLdEqfkzh8+MojqcMe5Okf+stgRFxfYiJWiIiAiIgIEQICIiAiIgIiICIiAkS2vsXLj0xAAYW5xluAcyELcA2BPSU26x5y2amOwRcqyuUZTobBgRcGzA79VG60Fjnja1FOiEqB73syMDmI95msevU67/CauP2ZTxQbOKpI3VAjDKSASQGsSlgAFsb2J43nntzlHicKelRpOh3VBnC9xFzlPZfukaflnWJJK0rls3unS4AIBBzD3RxkZteWL5KVkuVAcDqDA27iB6Ezj1KZUlWBBBsQd4PVO9huVWLdwqVNW0ANrDtvUJt4mdrD8nOddq2KyVGIGbJVUKLC2Zt993WBDOvphyK2OWoOxDKtQ6N1hRZSqm6nUk3IO6w4kfOVGDP2cjImZHVb00C3N7A5RqLht1yD0d3HsYbCM4RlaqCBYEgZUHwhgwNQD5h9JrYznlzNzt6gdUChUCtcpcC4uxuAL77U2MNa8dTk5sr7Ph0pn3vef8AM28eGg8J1IiVoiIgJHeW2xzWw+ZRd6V2A4lbdMeQB+WSKIFJSV8jqI5tyUzFnUAZWOYIpLKCAcvvLc9WnGZ8r+SfNlq9EfdnVl+E8SOtezh3bt/krV5rDdGnVas19y3UXPR1va24nutwkYk9bHKjFUzhqiLTYOQP9MgrYqTc20/99ovFOSCj7UCw6Cq5Y3ygDKbZjcWF7Dxko+3utUJkWiL3NSsbjTcOhvOY5yWK3bsAm9hdgUqN61Igv717gIbakBR0VHURu699y9r6lSkUp5Xe5IzFTUva13vbTfp4yssRSyuy/CxHkbS2MJiUa9MMCjLnUX3KfeXssWBHVe3CRWpyX+0Y+p94ppDK7MpBZsw3abiSpuf72gse3s92QQGxDD3hkTuv028wB4GTWYUaQVQqgKqiwA3ADcJnK1JoiIgIiICIiAgRAgIiICIiAiIgIiICIiBjUphgQQCDoQRcEdRBkb2jyCoVDdC1E/h1X9J3eBkmiDSIbK5GVMPV5wVEfQgb0YX4i9wd1rHQgnvnXODcsG5inmBuSSFVtDYsq5tQxvx49c7EQmmmKFRvfqBesU9L/O3S8rd8zobPppqtNARxsM3ac28ntvNmIUiIgIiICIiBo7ToM2UqCSpJsCoNyLBrsCNLnzmmlKs3vrXXuqK+nULVFA/TO1EGnMp4W38NfuBpJ/4yJpYrZAZtMO2XQk56asbBgVDZi1jdeI3SQRBpwGSmhGbBVyQNOitYDxztabmyEa7sabUlNgqmwNgWI6IJy6MNO0zpT7BoiIgIiICIiAiIgIEQIC0REBERAREQEREBERAREQEREBERAREQEREBERAREQEREBERAREQEREBERAREQE+qIiB/9k="/>
          <p:cNvSpPr>
            <a:spLocks noChangeAspect="1" noChangeArrowheads="1"/>
          </p:cNvSpPr>
          <p:nvPr/>
        </p:nvSpPr>
        <p:spPr bwMode="auto">
          <a:xfrm>
            <a:off x="155575" y="-762000"/>
            <a:ext cx="2876550" cy="15906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AutoShape 14" descr="data:image/jpeg;base64,/9j/4AAQSkZJRgABAQAAAQABAAD/2wCEAAkGBhQSEBQSExIQExMSGBkVGRcWGBcXFxkWFRYdFRMUGBcXHCYeFxojGRMaHy8gIygpLCwsFR4xNTAqNSYrLCkBCQoKDgwOFw8PFykcHBwpKSkpLCksLCkpLCkpKSkpKSkpKSkpKSkpKSkpLCkpKSkpKSkpKSkpKSkpKSkpKSwpKf/AABEIAKcBLgMBIgACEQEDEQH/xAAbAAEAAgMBAQAAAAAAAAAAAAAABgcCBAUDAf/EAEAQAAIBAgMDCQUGBAYDAQAAAAECAAMRBBIhBTFBBhMiUWFxgZGhBzJSgrEUI2JyksFCosLRJDNDU3Oys+HwFf/EABgBAQEBAQEAAAAAAAAAAAAAAAABAgMF/8QAHREBAQADAQADAQAAAAAAAAAAAAECETEhQVFhEv/aAAwDAQACEQMRAD8AlcREr1CIiAiIgIiICIiAiIgIiICIiAiIgIiICIiAiIgIiICIiAiIgIiICIiAiIgIUxAgIiICImjtnay4ekaj8NAOLMdyj/7cDA98VjVpi7m1zYAAlmPUqjVj2CaVTFVmKgKlEOcozjO97FvcUhV0U72PdIhyc249baKvVNy4dAOC3W4VRwGnjJxij95R/M3pTb+8iS7cLlPXr4emjriHJZwh6FMCxBNwAt94651qmHq0wSMQGA387TUjq308pHrNPlfRzUqV/wDfpepI/edTah+5qn8DfQwPEbTKG1dOb4Zwc1LxawKfMAO2b4M0tvYrm8NWfTRG39ZGUepkL5H8qjTZaFVr0zorH+A8Bf4fp3Qb0sKIiVSIiAiJi7AAkkADUk7gBvMD6TbUzUGOLi9JM4P8ZOVO8GxLDtAt2zVp1VxFPnm1oi7KvBgl+m446rop0G83O7fp2p0xfQIov2BV1+kCDbQ5d4hajoq0VysV3MfdJHE9nVMcHy9xBdVK0WzED3SN5twaRjEVs7s/xMW/Ub/vPlKplYN8JB8jeZc9rcbHtTvzqZVG90OdB2toGUdtiB1zcRwQCCCCLgjUEdYM8iwqUrruqJp3Oun1nNqMKFL7QmlOwepTG7pWu6D+FhfUDQ9+s06OzEwo1gyhlIKsAQRuIO4zOAiIgIiY1KgUEkgAC5J3ADUmBjWrKilmIVV1JJsAO+RPH8vlzhKK3BIBqODYXNiVTQnxI7pHeU3KRsS9hcUVPRXr/G3b9POcS8jFyW7/APlMffxGIb8pWmPJFv6zCls+4ulfFLvFy+bcSu5ww3ibWzMTzlGlU+NVbzAv6z5s43op2i/nrK2jL8sHw7KtZRUBLglRlZSlQofwt7t/4d8kuztqU66Z6bBhx6wephwMrblc3+LqrwViR8wDH1M0tl7UfD1BUpmx4jgw4q3Z9JGP60uGJp7J2muIpLVTc28cQw3qe6bkrZAiBAREQErXlztTnMSaYPQo9H5j75/b5ZZJMpfE1i7sx3sxbzN/3krOTPA4o06qVBvRg3kby28SenRI3ZiP1U3t6gSnTLbwtXNQw7b780fNdf3iJi4/tAxWSlRA386G/QL/AFInfx7Xov8AiW36tB9ZE/aU2lAf8h9FknLXw9M9fM+rpeGvlxvaFjMuHWmP9V9fyp0j65ZXcmftIqdKgvY58yo/aQyGcurR5HbUNfDLmN3p9Bu23unxU+hnckD9nFf7ysnAqreIJH9UnkrU4REQpIpy+2rkpLRU2NXVvyDePE6eBkrlZcucRmxrDgiqvpmPq0iZcTDYCWwFBfjCj9b6+hMx5bbR5vCMBo1U5B3HV/5QR4zZ2ZTy0cInUqnypE/VvSRT2h4y9dKXCmtz+Zz/AGUecJb4icREjCy+Q20OcwoUnpUTk8N6eht8s9tsLfA4hfgFQeCtmX+W0i/s+xuXENT4VE/mTUehaS/G08yYtOtM3i1LL9acrpOOF7PtrEq+HY+500/KTZl8CQfEyZSq+R+Iy42j+Ilf1KR9bS1IhjwiIlUkV9oG08lFaQOtY6/kW1x4kjyMlUrj2g1b4sLwWmvqST9ZEy4jMREjmsnkFjM+Fyn/AEnK+Bs4/wCx8p28APu1HVdf0sV/aRH2b1v89fyN/wBgf2kvwJ0b/kf/AMhmnSKr5RVg2KrMOLn0Nv2nOnriWu7HrZj5kzymXNKeQG0ylc0SejVGn51Fx5i48BLElP7FqlcTRYbxUT1YA/WXBLG8SBECVoiIgfCLyl8RSyuynerFfI2/aXTKy5a7P5vFFlsRV6Vha4bcwt36/NJWckflnYSkyYXDl6lgiobWUaZbXGa+YjNe3G24aSK7J5FVXHOVRzaDXKffYDU2X+HTr8pONl5QStjcAFWYhmamTZTffw7NLQmKJe0DUUG5zOvTANgPhvu0PkJIKdT7qnT58ZiqLl6AC2Cm7EgnS3WLkgcZxvaHTa1PNquY5TbcCozKe0Fbg8QSOGsr2fQbLdxqQFC8FQe6p624k9ZtuAhqdQr2hUmFSiS2YFGANgDo3G2h38AJE5YW1tjLi7KpNMklqe4pksQXyg6XZRe1veXSQvauxauHa1VCBwYaqe5v23yM1I/ZxRPOVn4BVXxLX/pk8kf5EbP5vCg6Fqpzm2thuUG3Zr4mSCaanCIiFJWXLHCk491sSamS3bmUL9RLGrY1E951HeRfwG8nsnA2tgBVrriLOpopmAIAaoA29QfdK3PvcWXQDWRL66r1suVnp1EWmCL9FhYrl1yEkeRlb8p8SKmLrMCCM1gR1KAo+ksPE0dEZa1TIWW5azAa3QkEXAzhQRcb+yVrtoH7TWvYnnHuRoL5jwubQmTSiIkYdLk5iebxdFiQAHAJO6zdE+hllUq92Z0R6i1Aov0VFluNM7AneeEq3ZQJr0gLX5xLX684tLOw9E/eM1aoEDMbrZVvvqHQE2zEjedx3yt4oDycwpGPppYgpUN+zJcn/rLSkX2fs0JivtNqjmorErYF0u2XO1t5IBFhrfNobEyRUcaj+66nsvr3EHUHsMLJp7xESqSuvaFQtilbg9Meakg/t5yxZGuXWyjVw/OKLtRJb5D7/lYHwMJeK3iJubO2TVrtlpIW6zuUd7HQTLmkPs9pMalYqQOioJIJ3sSLC4F9OMmFNChyivTuSTlcLe7MWO5gd5nD2Hsn7KCjszXb7xV0UAWyuSNSOmN+lidNJIa+FyremiXXXLYAMOK9h6jwPZeV0nFQVlszA7wSPWYSb4/kgMTTFagQrm4ZWuAxUlSd3Qbo68JEMbgHovkqLlbfwOh3EEaESMWae+wqGfFUVHGovkDmPoJb0gPs92UWqNiCOigyr2s3vHwX/tJ7LGsX2BECVomNRrAkC5AOnWeAmUQI8MWNBUKs38QY1d532WpkQa8J9KZlsWwqqf4Q6qveVUG5+aSC8+WhNODXZKIAOIRFJClVYWF73IFRmAA6gBMkpYexIxWuuvO0x1aGwFxoN/VOltLZdOumSquYcDuIPWDwkM2j7O3BvRqK4+F+i3mND6SFbu2sRhalNFZ6GdayglSNUzWc3F9Cpuf/AFN+m+Geo2SvTRBb3KoXMSNdCbBdRutreQx+SOLBtzDHuKkejT2w/InFPvphB1uy/QXMM7/EprVqFI9DF2a6rYPSNgzKrH3eA1336O+e1ShT0Y1sO7cHaoQ3gxdgB3CamyeQNNCGrNzrD+EaJ4je3jbukpFMWAsLDQabu7qhqI++KUe8cM54MChbszMjKx6tFmzsjaAeoVVwwC3IvUbKbix+8UWuL6XO4TsAT7KrW2jVK0mK6Eceq5sW3HcCTuO6cf7cj6ZkqW3hqjsL9oIRJIZgaI6l8hA4X2IPYlcOCDcWdEt1Ac2pYd+fy3TKrYFUeuhuHYXZSBYBcpY9Igh7776TsnCp8CfpH9o+yp8CfpH9pE04FbCsVL/aqZzOrWQKVL5hZt9t5zHuub2kF26P8TV6a1OkTnW1iSLk6acZaWK2RRqKVelTIP4QD4EaiQ7ans9cEmg4YfC5sw7m3HxtCWVD4nSrcnMSm+hV8FzDzW8+UuT2JbdQreKlR5tYSMPPYw/xFLprT6YOZrWFjcE303iTxMI4XMcVTWzs5DhQmYN71r9gYacbjXWcPZfs+qMQazCmvwqQzee5fWTPB7Ho0lCrTSw4kBm7yx1MrcjlYcXZlXEpfKrMVKhdbjKpF3AGW+/+PtmQ2eEJIXDsTvu6PfdvNRAx/XO39lT4E/SJ8+xp8FP9K/2lXThHHIugKUz1Cq6a9QC56c7OzarNSUtqddd9wDZW0A3ix3DunsMOo/hXyEzhScL7eW99yM1+gKlNbC+i2QNUJtv/AGnemu+z6Z306Zvrqq7+vdA42H2JT1CYSmAR7xXMT1f5wFtddx3TYweyKlMWp3p63sWBXXf0ObIX5bTdGx6P+zS/Qv8Aacja3IunVu1N3pN1Akp+m+nh5SI9qOCauM5rL0xZlFMahbqLjObjebEW13TaNKpTKhqrsjG17IpU20uTe4NraW3yFVuQWJU9Hmm7Q2U/zATBeQ+LY9IIO1qgP0vCbruV8dh6VSrTqVTo5YA53BDgNvViPeLbxee+D2olS/N8/UCnfTzEDSwuHpgDTtmrs32dqLGtULfhTojxY6+VpLcNhVpqERVVRuAFhCzbho981qeJQ9tAgk9jUbbus+s7Oz6jNSQuCr5RmB0OYaH1F/Ge8+yqQIgQEREBERAREQEREBERARNHFbTAfmkHOVbXyg2Cr8Tt/CNe0ngJ5tgnILVqz2AuVpE00AGp1HTbvuO6B0olb8r1Wm9BVUB8gd9SbljoGuTe2U+cli4Kk1Fa1IPSDBHvTdlspIzCwOXQE8OEJt3InNJrUt/36dgC1R4Do1PDKe+buGxS1FDowZTxHqD1HsMK9YiICIiAiIgImrtDaVOgheowVR5k9QG8mQrG8uK1aoKdACkGYKCQGc5jYHXQb93rBbpP7RacfAbJpvTBqhqji6vnd26anKxsWsASLjTcRMk2PR5xlFPJlCm6M6HpZvhYfD6wOtEhu2Nu18DXCk89RcZlD+8BuZc4F7g9d94kg2Nt6liVvTOo95D7y+HEdohNulERCkREBERAREQECIEBERAREQEREBERATicqdv/AGalpY1XuEHV1uewX8yO2duVXyt2jz2LqG/RQ82vcuhPi1zIlukk9nqFhXrMSzOwBY6k2GY6/MJJsabhU/3DY/lHSf8AlFvmE4vIGjbBg/G7n6L/AEzPlPtDm6NaoN9uYQ/if/MI7gAO9DKTyIJyh2jz+JqVOBNl/Kui/S/jJnyJxQq4NqR1NPMnyuCV+pHhK7kj5C7R5vFZCejWGX5hqn7j5pGJ1YuHqZkU9YHffiD23uJAU22cHj6w1NFqjZ17zfMB1i/jJ1ROWo6df3g8dHH6hf55WnLBbY2t3qfNFhrJaVNwwBBBBFwRuIOoMykZ5BbR5zDGmTrROUflbVf3HhJNK1LsiIgJ44zFLSptUc2VBcns/vPaQz2ibRstOgD73TbuGijzuflEFukW23tp8TVLtoBoq8FXq7+s8Z7ckqObG0R1MW/Spb6iciSXkBRvi7/BTY+ZC/uZlznU+UZap6qov86AA+a2/QZ9OlYfjUjxQ3Ho7eU18aGLki/3IDgDixvmB6/uwQP+Se2LYWRxuVlN/wAL9A+j38Jp0cD2hYXNh1fjTceTix9QsgeCxr0ai1KbFWXcfqCOIPVLI5br/gqnYUP84H7ysJKxl1buw9rriaK1F0O5l+FhvHdxHYROhK55A7RyYk0iejWFvmUEqfK48ZY0NS7IiJVIiICIiAgRAgIiICIiAiIgIiIHxjKVdrkk7yb+cuuU1jMKUqvTtqrlbdzWElZyWZySS2Co6b1J82J/eRjl5XI5iiTqqmo3a7mxPmG85I8LTWnSpUg1YOObp686ovcB9NANAxHdIjy6pkYqxLMMi2Lb7a6XAF9YLxHZlSqFWDKbFSCD1EagzGJGFt0MWKtKjiBoDYn8r9Fx4Gx+SQTl1TtjW/EqH0y/0zuchsU1TDPRAU5WPvGwCVB1DU65urvnM5bYYkUKxZWzLzdwCD0dbsCTrqd3VK3fY9vZw/3tYcCgPiGt+8n0g/s3w2tapw6KD1Y/tJxC48IiJVJWnLyoTjCPhRAPIn6mWXK59oOHy4oNwdB5qSp9LSVMuIxJf7OKf31ZupAP1Nf+mRCTX2c6c+fyf1SMTqWUKoVKlU7iWf5U6I/lQHxnM5PY77TgupgGpnsI9z0K+UbarBNnOuYFhSVSAQTrZTfXtM4Xs6xlqlWl8Shx3qbH0YeUre/Ui5RnnMBVPxUw/wBHlWS4dp4cHDVEAsObZQBpboEACU8IrOTf2FUK4qgR/uJ6sAfrLdEqfkzh8+MojqcMe5Okf+stgRFxfYiJWiIiAiIgIEQICIiAiIgIiICIiAkS2vsXLj0xAAYW5xluAcyELcA2BPSU26x5y2amOwRcqyuUZTobBgRcGzA79VG60Fjnja1FOiEqB73syMDmI95msevU67/CauP2ZTxQbOKpI3VAjDKSASQGsSlgAFsb2J43nntzlHicKelRpOh3VBnC9xFzlPZfukaflnWJJK0rls3unS4AIBBzD3RxkZteWL5KVkuVAcDqDA27iB6Ezj1KZUlWBBBsQd4PVO9huVWLdwqVNW0ANrDtvUJt4mdrD8nOddq2KyVGIGbJVUKLC2Zt993WBDOvphyK2OWoOxDKtQ6N1hRZSqm6nUk3IO6w4kfOVGDP2cjImZHVb00C3N7A5RqLht1yD0d3HsYbCM4RlaqCBYEgZUHwhgwNQD5h9JrYznlzNzt6gdUChUCtcpcC4uxuAL77U2MNa8dTk5sr7Ph0pn3vef8AM28eGg8J1IiVoiIgJHeW2xzWw+ZRd6V2A4lbdMeQB+WSKIFJSV8jqI5tyUzFnUAZWOYIpLKCAcvvLc9WnGZ8r+SfNlq9EfdnVl+E8SOtezh3bt/krV5rDdGnVas19y3UXPR1va24nutwkYk9bHKjFUzhqiLTYOQP9MgrYqTc20/99ovFOSCj7UCw6Cq5Y3ygDKbZjcWF7Dxko+3utUJkWiL3NSsbjTcOhvOY5yWK3bsAm9hdgUqN61Igv717gIbakBR0VHURu699y9r6lSkUp5Xe5IzFTUva13vbTfp4yssRSyuy/CxHkbS2MJiUa9MMCjLnUX3KfeXssWBHVe3CRWpyX+0Y+p94ppDK7MpBZsw3abiSpuf72gse3s92QQGxDD3hkTuv028wB4GTWYUaQVQqgKqiwA3ADcJnK1JoiIgIiICIiAgRAgIiICIiAiIgIiICIiBjUphgQQCDoQRcEdRBkb2jyCoVDdC1E/h1X9J3eBkmiDSIbK5GVMPV5wVEfQgb0YX4i9wd1rHQgnvnXODcsG5inmBuSSFVtDYsq5tQxvx49c7EQmmmKFRvfqBesU9L/O3S8rd8zobPppqtNARxsM3ac28ntvNmIUiIgIiICIiBo7ToM2UqCSpJsCoNyLBrsCNLnzmmlKs3vrXXuqK+nULVFA/TO1EGnMp4W38NfuBpJ/4yJpYrZAZtMO2XQk56asbBgVDZi1jdeI3SQRBpwGSmhGbBVyQNOitYDxztabmyEa7sabUlNgqmwNgWI6IJy6MNO0zpT7BoiIgIiICIiAiIgIEQIC0REBERAREQEREBERAREQEREBERAREQEREBERAREQEREBERAREQEREBERAREQE+qIiB/9k="/>
          <p:cNvSpPr>
            <a:spLocks noChangeAspect="1" noChangeArrowheads="1"/>
          </p:cNvSpPr>
          <p:nvPr/>
        </p:nvSpPr>
        <p:spPr bwMode="auto">
          <a:xfrm>
            <a:off x="155575" y="-762000"/>
            <a:ext cx="2876550" cy="15906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4" name="AutoShape 16" descr="data:image/jpeg;base64,/9j/4AAQSkZJRgABAQAAAQABAAD/2wCEAAkGBhQSEBQSExIQExMSGBkVGRcWGBcXFxkWFRYdFRMUGBcXHCYeFxojGRMaHy8gIygpLCwsFR4xNTAqNSYrLCkBCQoKDgwOFw8PFykcHBwpKSkpLCksLCkpLCkpKSkpKSkpKSkpKSkpKSkpLCkpKSkpKSkpKSkpKSkpKSkpKSwpKf/AABEIAKcBLgMBIgACEQEDEQH/xAAbAAEAAgMBAQAAAAAAAAAAAAAABgcCBAUDAf/EAEAQAAIBAgMDCQUGBAYDAQAAAAECAAMRBBIhBTFBBhMiUWFxgZGhBzJSgrEUI2JyksFCosLRJDNDU3Oys+HwFf/EABgBAQEBAQEAAAAAAAAAAAAAAAABAgMF/8QAHREBAQADAQADAQAAAAAAAAAAAAECETEhQVFhEv/aAAwDAQACEQMRAD8AlcREr1CIiAiIgIiICIiAiIgIiICIiAiIgIiICIiAiIgIiICIiAiIgIiICIiAiIgIUxAgIiICImjtnay4ekaj8NAOLMdyj/7cDA98VjVpi7m1zYAAlmPUqjVj2CaVTFVmKgKlEOcozjO97FvcUhV0U72PdIhyc249baKvVNy4dAOC3W4VRwGnjJxij95R/M3pTb+8iS7cLlPXr4emjriHJZwh6FMCxBNwAt94651qmHq0wSMQGA387TUjq308pHrNPlfRzUqV/wDfpepI/edTah+5qn8DfQwPEbTKG1dOb4Zwc1LxawKfMAO2b4M0tvYrm8NWfTRG39ZGUepkL5H8qjTZaFVr0zorH+A8Bf4fp3Qb0sKIiVSIiAiJi7AAkkADUk7gBvMD6TbUzUGOLi9JM4P8ZOVO8GxLDtAt2zVp1VxFPnm1oi7KvBgl+m446rop0G83O7fp2p0xfQIov2BV1+kCDbQ5d4hajoq0VysV3MfdJHE9nVMcHy9xBdVK0WzED3SN5twaRjEVs7s/xMW/Ub/vPlKplYN8JB8jeZc9rcbHtTvzqZVG90OdB2toGUdtiB1zcRwQCCCCLgjUEdYM8iwqUrruqJp3Oun1nNqMKFL7QmlOwepTG7pWu6D+FhfUDQ9+s06OzEwo1gyhlIKsAQRuIO4zOAiIgIiY1KgUEkgAC5J3ADUmBjWrKilmIVV1JJsAO+RPH8vlzhKK3BIBqODYXNiVTQnxI7pHeU3KRsS9hcUVPRXr/G3b9POcS8jFyW7/APlMffxGIb8pWmPJFv6zCls+4ulfFLvFy+bcSu5ww3ibWzMTzlGlU+NVbzAv6z5s43op2i/nrK2jL8sHw7KtZRUBLglRlZSlQofwt7t/4d8kuztqU66Z6bBhx6wephwMrblc3+LqrwViR8wDH1M0tl7UfD1BUpmx4jgw4q3Z9JGP60uGJp7J2muIpLVTc28cQw3qe6bkrZAiBAREQErXlztTnMSaYPQo9H5j75/b5ZZJMpfE1i7sx3sxbzN/3krOTPA4o06qVBvRg3kby28SenRI3ZiP1U3t6gSnTLbwtXNQw7b780fNdf3iJi4/tAxWSlRA386G/QL/AFInfx7Xov8AiW36tB9ZE/aU2lAf8h9FknLXw9M9fM+rpeGvlxvaFjMuHWmP9V9fyp0j65ZXcmftIqdKgvY58yo/aQyGcurR5HbUNfDLmN3p9Bu23unxU+hnckD9nFf7ysnAqreIJH9UnkrU4REQpIpy+2rkpLRU2NXVvyDePE6eBkrlZcucRmxrDgiqvpmPq0iZcTDYCWwFBfjCj9b6+hMx5bbR5vCMBo1U5B3HV/5QR4zZ2ZTy0cInUqnypE/VvSRT2h4y9dKXCmtz+Zz/AGUecJb4icREjCy+Q20OcwoUnpUTk8N6eht8s9tsLfA4hfgFQeCtmX+W0i/s+xuXENT4VE/mTUehaS/G08yYtOtM3i1LL9acrpOOF7PtrEq+HY+500/KTZl8CQfEyZSq+R+Iy42j+Ilf1KR9bS1IhjwiIlUkV9oG08lFaQOtY6/kW1x4kjyMlUrj2g1b4sLwWmvqST9ZEy4jMREjmsnkFjM+Fyn/AEnK+Bs4/wCx8p28APu1HVdf0sV/aRH2b1v89fyN/wBgf2kvwJ0b/kf/AMhmnSKr5RVg2KrMOLn0Nv2nOnriWu7HrZj5kzymXNKeQG0ylc0SejVGn51Fx5i48BLElP7FqlcTRYbxUT1YA/WXBLG8SBECVoiIgfCLyl8RSyuynerFfI2/aXTKy5a7P5vFFlsRV6Vha4bcwt36/NJWckflnYSkyYXDl6lgiobWUaZbXGa+YjNe3G24aSK7J5FVXHOVRzaDXKffYDU2X+HTr8pONl5QStjcAFWYhmamTZTffw7NLQmKJe0DUUG5zOvTANgPhvu0PkJIKdT7qnT58ZiqLl6AC2Cm7EgnS3WLkgcZxvaHTa1PNquY5TbcCozKe0Fbg8QSOGsr2fQbLdxqQFC8FQe6p624k9ZtuAhqdQr2hUmFSiS2YFGANgDo3G2h38AJE5YW1tjLi7KpNMklqe4pksQXyg6XZRe1veXSQvauxauHa1VCBwYaqe5v23yM1I/ZxRPOVn4BVXxLX/pk8kf5EbP5vCg6Fqpzm2thuUG3Zr4mSCaanCIiFJWXLHCk491sSamS3bmUL9RLGrY1E951HeRfwG8nsnA2tgBVrriLOpopmAIAaoA29QfdK3PvcWXQDWRL66r1suVnp1EWmCL9FhYrl1yEkeRlb8p8SKmLrMCCM1gR1KAo+ksPE0dEZa1TIWW5azAa3QkEXAzhQRcb+yVrtoH7TWvYnnHuRoL5jwubQmTSiIkYdLk5iebxdFiQAHAJO6zdE+hllUq92Z0R6i1Aov0VFluNM7AneeEq3ZQJr0gLX5xLX684tLOw9E/eM1aoEDMbrZVvvqHQE2zEjedx3yt4oDycwpGPppYgpUN+zJcn/rLSkX2fs0JivtNqjmorErYF0u2XO1t5IBFhrfNobEyRUcaj+66nsvr3EHUHsMLJp7xESqSuvaFQtilbg9Meakg/t5yxZGuXWyjVw/OKLtRJb5D7/lYHwMJeK3iJubO2TVrtlpIW6zuUd7HQTLmkPs9pMalYqQOioJIJ3sSLC4F9OMmFNChyivTuSTlcLe7MWO5gd5nD2Hsn7KCjszXb7xV0UAWyuSNSOmN+lidNJIa+FyremiXXXLYAMOK9h6jwPZeV0nFQVlszA7wSPWYSb4/kgMTTFagQrm4ZWuAxUlSd3Qbo68JEMbgHovkqLlbfwOh3EEaESMWae+wqGfFUVHGovkDmPoJb0gPs92UWqNiCOigyr2s3vHwX/tJ7LGsX2BECVomNRrAkC5AOnWeAmUQI8MWNBUKs38QY1d532WpkQa8J9KZlsWwqqf4Q6qveVUG5+aSC8+WhNODXZKIAOIRFJClVYWF73IFRmAA6gBMkpYexIxWuuvO0x1aGwFxoN/VOltLZdOumSquYcDuIPWDwkM2j7O3BvRqK4+F+i3mND6SFbu2sRhalNFZ6GdayglSNUzWc3F9Cpuf/AFN+m+Geo2SvTRBb3KoXMSNdCbBdRutreQx+SOLBtzDHuKkejT2w/InFPvphB1uy/QXMM7/EprVqFI9DF2a6rYPSNgzKrH3eA1336O+e1ShT0Y1sO7cHaoQ3gxdgB3CamyeQNNCGrNzrD+EaJ4je3jbukpFMWAsLDQabu7qhqI++KUe8cM54MChbszMjKx6tFmzsjaAeoVVwwC3IvUbKbix+8UWuL6XO4TsAT7KrW2jVK0mK6Eceq5sW3HcCTuO6cf7cj6ZkqW3hqjsL9oIRJIZgaI6l8hA4X2IPYlcOCDcWdEt1Ac2pYd+fy3TKrYFUeuhuHYXZSBYBcpY9Igh7776TsnCp8CfpH9o+yp8CfpH9pE04FbCsVL/aqZzOrWQKVL5hZt9t5zHuub2kF26P8TV6a1OkTnW1iSLk6acZaWK2RRqKVelTIP4QD4EaiQ7ans9cEmg4YfC5sw7m3HxtCWVD4nSrcnMSm+hV8FzDzW8+UuT2JbdQreKlR5tYSMPPYw/xFLprT6YOZrWFjcE303iTxMI4XMcVTWzs5DhQmYN71r9gYacbjXWcPZfs+qMQazCmvwqQzee5fWTPB7Ho0lCrTSw4kBm7yx1MrcjlYcXZlXEpfKrMVKhdbjKpF3AGW+/+PtmQ2eEJIXDsTvu6PfdvNRAx/XO39lT4E/SJ8+xp8FP9K/2lXThHHIugKUz1Cq6a9QC56c7OzarNSUtqddd9wDZW0A3ix3DunsMOo/hXyEzhScL7eW99yM1+gKlNbC+i2QNUJtv/AGnemu+z6Z306Zvrqq7+vdA42H2JT1CYSmAR7xXMT1f5wFtddx3TYweyKlMWp3p63sWBXXf0ObIX5bTdGx6P+zS/Qv8Aacja3IunVu1N3pN1Akp+m+nh5SI9qOCauM5rL0xZlFMahbqLjObjebEW13TaNKpTKhqrsjG17IpU20uTe4NraW3yFVuQWJU9Hmm7Q2U/zATBeQ+LY9IIO1qgP0vCbruV8dh6VSrTqVTo5YA53BDgNvViPeLbxee+D2olS/N8/UCnfTzEDSwuHpgDTtmrs32dqLGtULfhTojxY6+VpLcNhVpqERVVRuAFhCzbho981qeJQ9tAgk9jUbbus+s7Oz6jNSQuCr5RmB0OYaH1F/Ge8+yqQIgQEREBERAREQEREBERARNHFbTAfmkHOVbXyg2Cr8Tt/CNe0ngJ5tgnILVqz2AuVpE00AGp1HTbvuO6B0olb8r1Wm9BVUB8gd9SbljoGuTe2U+cli4Kk1Fa1IPSDBHvTdlspIzCwOXQE8OEJt3InNJrUt/36dgC1R4Do1PDKe+buGxS1FDowZTxHqD1HsMK9YiICIiAiIgImrtDaVOgheowVR5k9QG8mQrG8uK1aoKdACkGYKCQGc5jYHXQb93rBbpP7RacfAbJpvTBqhqji6vnd26anKxsWsASLjTcRMk2PR5xlFPJlCm6M6HpZvhYfD6wOtEhu2Nu18DXCk89RcZlD+8BuZc4F7g9d94kg2Nt6liVvTOo95D7y+HEdohNulERCkREBERAREQECIEBERAREQEREBERATicqdv/AGalpY1XuEHV1uewX8yO2duVXyt2jz2LqG/RQ82vcuhPi1zIlukk9nqFhXrMSzOwBY6k2GY6/MJJsabhU/3DY/lHSf8AlFvmE4vIGjbBg/G7n6L/AEzPlPtDm6NaoN9uYQ/if/MI7gAO9DKTyIJyh2jz+JqVOBNl/Kui/S/jJnyJxQq4NqR1NPMnyuCV+pHhK7kj5C7R5vFZCejWGX5hqn7j5pGJ1YuHqZkU9YHffiD23uJAU22cHj6w1NFqjZ17zfMB1i/jJ1ROWo6df3g8dHH6hf55WnLBbY2t3qfNFhrJaVNwwBBBBFwRuIOoMykZ5BbR5zDGmTrROUflbVf3HhJNK1LsiIgJ44zFLSptUc2VBcns/vPaQz2ibRstOgD73TbuGijzuflEFukW23tp8TVLtoBoq8FXq7+s8Z7ckqObG0R1MW/Spb6iciSXkBRvi7/BTY+ZC/uZlznU+UZap6qov86AA+a2/QZ9OlYfjUjxQ3Ho7eU18aGLki/3IDgDixvmB6/uwQP+Se2LYWRxuVlN/wAL9A+j38Jp0cD2hYXNh1fjTceTix9QsgeCxr0ai1KbFWXcfqCOIPVLI5br/gqnYUP84H7ysJKxl1buw9rriaK1F0O5l+FhvHdxHYROhK55A7RyYk0iejWFvmUEqfK48ZY0NS7IiJVIiICIiAgRAgIiICIiAiIgIiIHxjKVdrkk7yb+cuuU1jMKUqvTtqrlbdzWElZyWZySS2Co6b1J82J/eRjl5XI5iiTqqmo3a7mxPmG85I8LTWnSpUg1YOObp686ovcB9NANAxHdIjy6pkYqxLMMi2Lb7a6XAF9YLxHZlSqFWDKbFSCD1EagzGJGFt0MWKtKjiBoDYn8r9Fx4Gx+SQTl1TtjW/EqH0y/0zuchsU1TDPRAU5WPvGwCVB1DU65urvnM5bYYkUKxZWzLzdwCD0dbsCTrqd3VK3fY9vZw/3tYcCgPiGt+8n0g/s3w2tapw6KD1Y/tJxC48IiJVJWnLyoTjCPhRAPIn6mWXK59oOHy4oNwdB5qSp9LSVMuIxJf7OKf31ZupAP1Nf+mRCTX2c6c+fyf1SMTqWUKoVKlU7iWf5U6I/lQHxnM5PY77TgupgGpnsI9z0K+UbarBNnOuYFhSVSAQTrZTfXtM4Xs6xlqlWl8Shx3qbH0YeUre/Ui5RnnMBVPxUw/wBHlWS4dp4cHDVEAsObZQBpboEACU8IrOTf2FUK4qgR/uJ6sAfrLdEqfkzh8+MojqcMe5Okf+stgRFxfYiJWiIiAiIgIEQICIiAiIgIiICIiAkS2vsXLj0xAAYW5xluAcyELcA2BPSU26x5y2amOwRcqyuUZTobBgRcGzA79VG60Fjnja1FOiEqB73syMDmI95msevU67/CauP2ZTxQbOKpI3VAjDKSASQGsSlgAFsb2J43nntzlHicKelRpOh3VBnC9xFzlPZfukaflnWJJK0rls3unS4AIBBzD3RxkZteWL5KVkuVAcDqDA27iB6Ezj1KZUlWBBBsQd4PVO9huVWLdwqVNW0ANrDtvUJt4mdrD8nOddq2KyVGIGbJVUKLC2Zt993WBDOvphyK2OWoOxDKtQ6N1hRZSqm6nUk3IO6w4kfOVGDP2cjImZHVb00C3N7A5RqLht1yD0d3HsYbCM4RlaqCBYEgZUHwhgwNQD5h9JrYznlzNzt6gdUChUCtcpcC4uxuAL77U2MNa8dTk5sr7Ph0pn3vef8AM28eGg8J1IiVoiIgJHeW2xzWw+ZRd6V2A4lbdMeQB+WSKIFJSV8jqI5tyUzFnUAZWOYIpLKCAcvvLc9WnGZ8r+SfNlq9EfdnVl+E8SOtezh3bt/krV5rDdGnVas19y3UXPR1va24nutwkYk9bHKjFUzhqiLTYOQP9MgrYqTc20/99ovFOSCj7UCw6Cq5Y3ygDKbZjcWF7Dxko+3utUJkWiL3NSsbjTcOhvOY5yWK3bsAm9hdgUqN61Igv717gIbakBR0VHURu699y9r6lSkUp5Xe5IzFTUva13vbTfp4yssRSyuy/CxHkbS2MJiUa9MMCjLnUX3KfeXssWBHVe3CRWpyX+0Y+p94ppDK7MpBZsw3abiSpuf72gse3s92QQGxDD3hkTuv028wB4GTWYUaQVQqgKqiwA3ADcJnK1JoiIgIiICIiAgRAgIiICIiAiIgIiICIiBjUphgQQCDoQRcEdRBkb2jyCoVDdC1E/h1X9J3eBkmiDSIbK5GVMPV5wVEfQgb0YX4i9wd1rHQgnvnXODcsG5inmBuSSFVtDYsq5tQxvx49c7EQmmmKFRvfqBesU9L/O3S8rd8zobPppqtNARxsM3ac28ntvNmIUiIgIiICIiBo7ToM2UqCSpJsCoNyLBrsCNLnzmmlKs3vrXXuqK+nULVFA/TO1EGnMp4W38NfuBpJ/4yJpYrZAZtMO2XQk56asbBgVDZi1jdeI3SQRBpwGSmhGbBVyQNOitYDxztabmyEa7sabUlNgqmwNgWI6IJy6MNO0zpT7BoiIgIiICIiAiIgIEQIC0REBERAREQEREBERAREQEREBERAREQEREBERAREQEREBERAREQEREBERAREQE+qIiB/9k="/>
          <p:cNvSpPr>
            <a:spLocks noChangeAspect="1" noChangeArrowheads="1"/>
          </p:cNvSpPr>
          <p:nvPr/>
        </p:nvSpPr>
        <p:spPr bwMode="auto">
          <a:xfrm>
            <a:off x="155575" y="-762000"/>
            <a:ext cx="2876550" cy="15906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6" name="AutoShape 18" descr="data:image/jpeg;base64,/9j/4AAQSkZJRgABAQAAAQABAAD/2wCEAAkGBhQSEBQSExIQExMSGBkVGRcWGBcXFxkWFRYdFRMUGBcXHCYeFxojGRMaHy8gIygpLCwsFR4xNTAqNSYrLCkBCQoKDgwOFw8PFykcHBwpKSkpLCksLCkpLCkpKSkpKSkpKSkpKSkpKSkpLCkpKSkpKSkpKSkpKSkpKSkpKSwpKf/AABEIAKcBLgMBIgACEQEDEQH/xAAbAAEAAgMBAQAAAAAAAAAAAAAABgcCBAUDAf/EAEAQAAIBAgMDCQUGBAYDAQAAAAECAAMRBBIhBTFBBhMiUWFxgZGhBzJSgrEUI2JyksFCosLRJDNDU3Oys+HwFf/EABgBAQEBAQEAAAAAAAAAAAAAAAABAgMF/8QAHREBAQADAQADAQAAAAAAAAAAAAECETEhQVFhEv/aAAwDAQACEQMRAD8AlcREr1CIiAiIgIiICIiAiIgIiICIiAiIgIiICIiAiIgIiICIiAiIgIiICIiAiIgIUxAgIiICImjtnay4ekaj8NAOLMdyj/7cDA98VjVpi7m1zYAAlmPUqjVj2CaVTFVmKgKlEOcozjO97FvcUhV0U72PdIhyc249baKvVNy4dAOC3W4VRwGnjJxij95R/M3pTb+8iS7cLlPXr4emjriHJZwh6FMCxBNwAt94651qmHq0wSMQGA387TUjq308pHrNPlfRzUqV/wDfpepI/edTah+5qn8DfQwPEbTKG1dOb4Zwc1LxawKfMAO2b4M0tvYrm8NWfTRG39ZGUepkL5H8qjTZaFVr0zorH+A8Bf4fp3Qb0sKIiVSIiAiJi7AAkkADUk7gBvMD6TbUzUGOLi9JM4P8ZOVO8GxLDtAt2zVp1VxFPnm1oi7KvBgl+m446rop0G83O7fp2p0xfQIov2BV1+kCDbQ5d4hajoq0VysV3MfdJHE9nVMcHy9xBdVK0WzED3SN5twaRjEVs7s/xMW/Ub/vPlKplYN8JB8jeZc9rcbHtTvzqZVG90OdB2toGUdtiB1zcRwQCCCCLgjUEdYM8iwqUrruqJp3Oun1nNqMKFL7QmlOwepTG7pWu6D+FhfUDQ9+s06OzEwo1gyhlIKsAQRuIO4zOAiIgIiY1KgUEkgAC5J3ADUmBjWrKilmIVV1JJsAO+RPH8vlzhKK3BIBqODYXNiVTQnxI7pHeU3KRsS9hcUVPRXr/G3b9POcS8jFyW7/APlMffxGIb8pWmPJFv6zCls+4ulfFLvFy+bcSu5ww3ibWzMTzlGlU+NVbzAv6z5s43op2i/nrK2jL8sHw7KtZRUBLglRlZSlQofwt7t/4d8kuztqU66Z6bBhx6wephwMrblc3+LqrwViR8wDH1M0tl7UfD1BUpmx4jgw4q3Z9JGP60uGJp7J2muIpLVTc28cQw3qe6bkrZAiBAREQErXlztTnMSaYPQo9H5j75/b5ZZJMpfE1i7sx3sxbzN/3krOTPA4o06qVBvRg3kby28SenRI3ZiP1U3t6gSnTLbwtXNQw7b780fNdf3iJi4/tAxWSlRA386G/QL/AFInfx7Xov8AiW36tB9ZE/aU2lAf8h9FknLXw9M9fM+rpeGvlxvaFjMuHWmP9V9fyp0j65ZXcmftIqdKgvY58yo/aQyGcurR5HbUNfDLmN3p9Bu23unxU+hnckD9nFf7ysnAqreIJH9UnkrU4REQpIpy+2rkpLRU2NXVvyDePE6eBkrlZcucRmxrDgiqvpmPq0iZcTDYCWwFBfjCj9b6+hMx5bbR5vCMBo1U5B3HV/5QR4zZ2ZTy0cInUqnypE/VvSRT2h4y9dKXCmtz+Zz/AGUecJb4icREjCy+Q20OcwoUnpUTk8N6eht8s9tsLfA4hfgFQeCtmX+W0i/s+xuXENT4VE/mTUehaS/G08yYtOtM3i1LL9acrpOOF7PtrEq+HY+500/KTZl8CQfEyZSq+R+Iy42j+Ilf1KR9bS1IhjwiIlUkV9oG08lFaQOtY6/kW1x4kjyMlUrj2g1b4sLwWmvqST9ZEy4jMREjmsnkFjM+Fyn/AEnK+Bs4/wCx8p28APu1HVdf0sV/aRH2b1v89fyN/wBgf2kvwJ0b/kf/AMhmnSKr5RVg2KrMOLn0Nv2nOnriWu7HrZj5kzymXNKeQG0ylc0SejVGn51Fx5i48BLElP7FqlcTRYbxUT1YA/WXBLG8SBECVoiIgfCLyl8RSyuynerFfI2/aXTKy5a7P5vFFlsRV6Vha4bcwt36/NJWckflnYSkyYXDl6lgiobWUaZbXGa+YjNe3G24aSK7J5FVXHOVRzaDXKffYDU2X+HTr8pONl5QStjcAFWYhmamTZTffw7NLQmKJe0DUUG5zOvTANgPhvu0PkJIKdT7qnT58ZiqLl6AC2Cm7EgnS3WLkgcZxvaHTa1PNquY5TbcCozKe0Fbg8QSOGsr2fQbLdxqQFC8FQe6p624k9ZtuAhqdQr2hUmFSiS2YFGANgDo3G2h38AJE5YW1tjLi7KpNMklqe4pksQXyg6XZRe1veXSQvauxauHa1VCBwYaqe5v23yM1I/ZxRPOVn4BVXxLX/pk8kf5EbP5vCg6Fqpzm2thuUG3Zr4mSCaanCIiFJWXLHCk491sSamS3bmUL9RLGrY1E951HeRfwG8nsnA2tgBVrriLOpopmAIAaoA29QfdK3PvcWXQDWRL66r1suVnp1EWmCL9FhYrl1yEkeRlb8p8SKmLrMCCM1gR1KAo+ksPE0dEZa1TIWW5azAa3QkEXAzhQRcb+yVrtoH7TWvYnnHuRoL5jwubQmTSiIkYdLk5iebxdFiQAHAJO6zdE+hllUq92Z0R6i1Aov0VFluNM7AneeEq3ZQJr0gLX5xLX684tLOw9E/eM1aoEDMbrZVvvqHQE2zEjedx3yt4oDycwpGPppYgpUN+zJcn/rLSkX2fs0JivtNqjmorErYF0u2XO1t5IBFhrfNobEyRUcaj+66nsvr3EHUHsMLJp7xESqSuvaFQtilbg9Meakg/t5yxZGuXWyjVw/OKLtRJb5D7/lYHwMJeK3iJubO2TVrtlpIW6zuUd7HQTLmkPs9pMalYqQOioJIJ3sSLC4F9OMmFNChyivTuSTlcLe7MWO5gd5nD2Hsn7KCjszXb7xV0UAWyuSNSOmN+lidNJIa+FyremiXXXLYAMOK9h6jwPZeV0nFQVlszA7wSPWYSb4/kgMTTFagQrm4ZWuAxUlSd3Qbo68JEMbgHovkqLlbfwOh3EEaESMWae+wqGfFUVHGovkDmPoJb0gPs92UWqNiCOigyr2s3vHwX/tJ7LGsX2BECVomNRrAkC5AOnWeAmUQI8MWNBUKs38QY1d532WpkQa8J9KZlsWwqqf4Q6qveVUG5+aSC8+WhNODXZKIAOIRFJClVYWF73IFRmAA6gBMkpYexIxWuuvO0x1aGwFxoN/VOltLZdOumSquYcDuIPWDwkM2j7O3BvRqK4+F+i3mND6SFbu2sRhalNFZ6GdayglSNUzWc3F9Cpuf/AFN+m+Geo2SvTRBb3KoXMSNdCbBdRutreQx+SOLBtzDHuKkejT2w/InFPvphB1uy/QXMM7/EprVqFI9DF2a6rYPSNgzKrH3eA1336O+e1ShT0Y1sO7cHaoQ3gxdgB3CamyeQNNCGrNzrD+EaJ4je3jbukpFMWAsLDQabu7qhqI++KUe8cM54MChbszMjKx6tFmzsjaAeoVVwwC3IvUbKbix+8UWuL6XO4TsAT7KrW2jVK0mK6Eceq5sW3HcCTuO6cf7cj6ZkqW3hqjsL9oIRJIZgaI6l8hA4X2IPYlcOCDcWdEt1Ac2pYd+fy3TKrYFUeuhuHYXZSBYBcpY9Igh7776TsnCp8CfpH9o+yp8CfpH9pE04FbCsVL/aqZzOrWQKVL5hZt9t5zHuub2kF26P8TV6a1OkTnW1iSLk6acZaWK2RRqKVelTIP4QD4EaiQ7ans9cEmg4YfC5sw7m3HxtCWVD4nSrcnMSm+hV8FzDzW8+UuT2JbdQreKlR5tYSMPPYw/xFLprT6YOZrWFjcE303iTxMI4XMcVTWzs5DhQmYN71r9gYacbjXWcPZfs+qMQazCmvwqQzee5fWTPB7Ho0lCrTSw4kBm7yx1MrcjlYcXZlXEpfKrMVKhdbjKpF3AGW+/+PtmQ2eEJIXDsTvu6PfdvNRAx/XO39lT4E/SJ8+xp8FP9K/2lXThHHIugKUz1Cq6a9QC56c7OzarNSUtqddd9wDZW0A3ix3DunsMOo/hXyEzhScL7eW99yM1+gKlNbC+i2QNUJtv/AGnemu+z6Z306Zvrqq7+vdA42H2JT1CYSmAR7xXMT1f5wFtddx3TYweyKlMWp3p63sWBXXf0ObIX5bTdGx6P+zS/Qv8Aacja3IunVu1N3pN1Akp+m+nh5SI9qOCauM5rL0xZlFMahbqLjObjebEW13TaNKpTKhqrsjG17IpU20uTe4NraW3yFVuQWJU9Hmm7Q2U/zATBeQ+LY9IIO1qgP0vCbruV8dh6VSrTqVTo5YA53BDgNvViPeLbxee+D2olS/N8/UCnfTzEDSwuHpgDTtmrs32dqLGtULfhTojxY6+VpLcNhVpqERVVRuAFhCzbho981qeJQ9tAgk9jUbbus+s7Oz6jNSQuCr5RmB0OYaH1F/Ge8+yqQIgQEREBERAREQEREBERARNHFbTAfmkHOVbXyg2Cr8Tt/CNe0ngJ5tgnILVqz2AuVpE00AGp1HTbvuO6B0olb8r1Wm9BVUB8gd9SbljoGuTe2U+cli4Kk1Fa1IPSDBHvTdlspIzCwOXQE8OEJt3InNJrUt/36dgC1R4Do1PDKe+buGxS1FDowZTxHqD1HsMK9YiICIiAiIgImrtDaVOgheowVR5k9QG8mQrG8uK1aoKdACkGYKCQGc5jYHXQb93rBbpP7RacfAbJpvTBqhqji6vnd26anKxsWsASLjTcRMk2PR5xlFPJlCm6M6HpZvhYfD6wOtEhu2Nu18DXCk89RcZlD+8BuZc4F7g9d94kg2Nt6liVvTOo95D7y+HEdohNulERCkREBERAREQECIEBERAREQEREBERATicqdv/AGalpY1XuEHV1uewX8yO2duVXyt2jz2LqG/RQ82vcuhPi1zIlukk9nqFhXrMSzOwBY6k2GY6/MJJsabhU/3DY/lHSf8AlFvmE4vIGjbBg/G7n6L/AEzPlPtDm6NaoN9uYQ/if/MI7gAO9DKTyIJyh2jz+JqVOBNl/Kui/S/jJnyJxQq4NqR1NPMnyuCV+pHhK7kj5C7R5vFZCejWGX5hqn7j5pGJ1YuHqZkU9YHffiD23uJAU22cHj6w1NFqjZ17zfMB1i/jJ1ROWo6df3g8dHH6hf55WnLBbY2t3qfNFhrJaVNwwBBBBFwRuIOoMykZ5BbR5zDGmTrROUflbVf3HhJNK1LsiIgJ44zFLSptUc2VBcns/vPaQz2ibRstOgD73TbuGijzuflEFukW23tp8TVLtoBoq8FXq7+s8Z7ckqObG0R1MW/Spb6iciSXkBRvi7/BTY+ZC/uZlznU+UZap6qov86AA+a2/QZ9OlYfjUjxQ3Ho7eU18aGLki/3IDgDixvmB6/uwQP+Se2LYWRxuVlN/wAL9A+j38Jp0cD2hYXNh1fjTceTix9QsgeCxr0ai1KbFWXcfqCOIPVLI5br/gqnYUP84H7ysJKxl1buw9rriaK1F0O5l+FhvHdxHYROhK55A7RyYk0iejWFvmUEqfK48ZY0NS7IiJVIiICIiAgRAgIiICIiAiIgIiIHxjKVdrkk7yb+cuuU1jMKUqvTtqrlbdzWElZyWZySS2Co6b1J82J/eRjl5XI5iiTqqmo3a7mxPmG85I8LTWnSpUg1YOObp686ovcB9NANAxHdIjy6pkYqxLMMi2Lb7a6XAF9YLxHZlSqFWDKbFSCD1EagzGJGFt0MWKtKjiBoDYn8r9Fx4Gx+SQTl1TtjW/EqH0y/0zuchsU1TDPRAU5WPvGwCVB1DU65urvnM5bYYkUKxZWzLzdwCD0dbsCTrqd3VK3fY9vZw/3tYcCgPiGt+8n0g/s3w2tapw6KD1Y/tJxC48IiJVJWnLyoTjCPhRAPIn6mWXK59oOHy4oNwdB5qSp9LSVMuIxJf7OKf31ZupAP1Nf+mRCTX2c6c+fyf1SMTqWUKoVKlU7iWf5U6I/lQHxnM5PY77TgupgGpnsI9z0K+UbarBNnOuYFhSVSAQTrZTfXtM4Xs6xlqlWl8Shx3qbH0YeUre/Ui5RnnMBVPxUw/wBHlWS4dp4cHDVEAsObZQBpboEACU8IrOTf2FUK4qgR/uJ6sAfrLdEqfkzh8+MojqcMe5Okf+stgRFxfYiJWiIiAiIgIEQICIiAiIgIiICIiAkS2vsXLj0xAAYW5xluAcyELcA2BPSU26x5y2amOwRcqyuUZTobBgRcGzA79VG60Fjnja1FOiEqB73syMDmI95msevU67/CauP2ZTxQbOKpI3VAjDKSASQGsSlgAFsb2J43nntzlHicKelRpOh3VBnC9xFzlPZfukaflnWJJK0rls3unS4AIBBzD3RxkZteWL5KVkuVAcDqDA27iB6Ezj1KZUlWBBBsQd4PVO9huVWLdwqVNW0ANrDtvUJt4mdrD8nOddq2KyVGIGbJVUKLC2Zt993WBDOvphyK2OWoOxDKtQ6N1hRZSqm6nUk3IO6w4kfOVGDP2cjImZHVb00C3N7A5RqLht1yD0d3HsYbCM4RlaqCBYEgZUHwhgwNQD5h9JrYznlzNzt6gdUChUCtcpcC4uxuAL77U2MNa8dTk5sr7Ph0pn3vef8AM28eGg8J1IiVoiIgJHeW2xzWw+ZRd6V2A4lbdMeQB+WSKIFJSV8jqI5tyUzFnUAZWOYIpLKCAcvvLc9WnGZ8r+SfNlq9EfdnVl+E8SOtezh3bt/krV5rDdGnVas19y3UXPR1va24nutwkYk9bHKjFUzhqiLTYOQP9MgrYqTc20/99ovFOSCj7UCw6Cq5Y3ygDKbZjcWF7Dxko+3utUJkWiL3NSsbjTcOhvOY5yWK3bsAm9hdgUqN61Igv717gIbakBR0VHURu699y9r6lSkUp5Xe5IzFTUva13vbTfp4yssRSyuy/CxHkbS2MJiUa9MMCjLnUX3KfeXssWBHVe3CRWpyX+0Y+p94ppDK7MpBZsw3abiSpuf72gse3s92QQGxDD3hkTuv028wB4GTWYUaQVQqgKqiwA3ADcJnK1JoiIgIiICIiAgRAgIiICIiAiIgIiICIiBjUphgQQCDoQRcEdRBkb2jyCoVDdC1E/h1X9J3eBkmiDSIbK5GVMPV5wVEfQgb0YX4i9wd1rHQgnvnXODcsG5inmBuSSFVtDYsq5tQxvx49c7EQmmmKFRvfqBesU9L/O3S8rd8zobPppqtNARxsM3ac28ntvNmIUiIgIiICIiBo7ToM2UqCSpJsCoNyLBrsCNLnzmmlKs3vrXXuqK+nULVFA/TO1EGnMp4W38NfuBpJ/4yJpYrZAZtMO2XQk56asbBgVDZi1jdeI3SQRBpwGSmhGbBVyQNOitYDxztabmyEa7sabUlNgqmwNgWI6IJy6MNO0zpT7BoiIgIiICIiAiIgIEQIC0REBERAREQEREBERAREQEREBERAREQEREBERAREQEREBERAREQEREBERAREQE+qIiB/9k="/>
          <p:cNvSpPr>
            <a:spLocks noChangeAspect="1" noChangeArrowheads="1"/>
          </p:cNvSpPr>
          <p:nvPr/>
        </p:nvSpPr>
        <p:spPr bwMode="auto">
          <a:xfrm>
            <a:off x="155575" y="-762000"/>
            <a:ext cx="2876550" cy="15906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90600" y="4343400"/>
            <a:ext cx="810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1st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62800" y="4419600"/>
            <a:ext cx="886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3rd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43400" y="4419600"/>
            <a:ext cx="9829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2nd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19400" y="6150114"/>
            <a:ext cx="8851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4th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91200" y="6150114"/>
            <a:ext cx="8851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5th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26" name="AutoShape 2" descr="data:image/jpeg;base64,/9j/4AAQSkZJRgABAQAAAQABAAD/2wCEAAkGBhQSEBQSExIQExMSGBkVGRcWGBcXFxkWFRYdFRMUGBcXHCYeFxojGRMaHy8gIygpLCwsFR4xNTAqNSYrLCkBCQoKDgwOFw8PFykcHBwpKSkpLCksLCkpLCkpKSkpKSkpKSkpKSkpKSkpLCkpKSkpKSkpKSkpKSkpKSkpKSwpKf/AABEIAKcBLgMBIgACEQEDEQH/xAAbAAEAAgMBAQAAAAAAAAAAAAAABgcCBAUDAf/EAEAQAAIBAgMDCQUGBAYDAQAAAAECAAMRBBIhBTFBBhMiUWFxgZGhBzJSgrEUI2JyksFCosLRJDNDU3Oys+HwFf/EABgBAQEBAQEAAAAAAAAAAAAAAAABAgMF/8QAHREBAQADAQADAQAAAAAAAAAAAAECETEhQVFhEv/aAAwDAQACEQMRAD8AlcREr1CIiAiIgIiICIiAiIgIiICIiAiIgIiICIiAiIgIiICIiAiIgIiICIiAiIgIUxAgIiICImjtnay4ekaj8NAOLMdyj/7cDA98VjVpi7m1zYAAlmPUqjVj2CaVTFVmKgKlEOcozjO97FvcUhV0U72PdIhyc249baKvVNy4dAOC3W4VRwGnjJxij95R/M3pTb+8iS7cLlPXr4emjriHJZwh6FMCxBNwAt94651qmHq0wSMQGA387TUjq308pHrNPlfRzUqV/wDfpepI/edTah+5qn8DfQwPEbTKG1dOb4Zwc1LxawKfMAO2b4M0tvYrm8NWfTRG39ZGUepkL5H8qjTZaFVr0zorH+A8Bf4fp3Qb0sKIiVSIiAiJi7AAkkADUk7gBvMD6TbUzUGOLi9JM4P8ZOVO8GxLDtAt2zVp1VxFPnm1oi7KvBgl+m446rop0G83O7fp2p0xfQIov2BV1+kCDbQ5d4hajoq0VysV3MfdJHE9nVMcHy9xBdVK0WzED3SN5twaRjEVs7s/xMW/Ub/vPlKplYN8JB8jeZc9rcbHtTvzqZVG90OdB2toGUdtiB1zcRwQCCCCLgjUEdYM8iwqUrruqJp3Oun1nNqMKFL7QmlOwepTG7pWu6D+FhfUDQ9+s06OzEwo1gyhlIKsAQRuIO4zOAiIgIiY1KgUEkgAC5J3ADUmBjWrKilmIVV1JJsAO+RPH8vlzhKK3BIBqODYXNiVTQnxI7pHeU3KRsS9hcUVPRXr/G3b9POcS8jFyW7/APlMffxGIb8pWmPJFv6zCls+4ulfFLvFy+bcSu5ww3ibWzMTzlGlU+NVbzAv6z5s43op2i/nrK2jL8sHw7KtZRUBLglRlZSlQofwt7t/4d8kuztqU66Z6bBhx6wephwMrblc3+LqrwViR8wDH1M0tl7UfD1BUpmx4jgw4q3Z9JGP60uGJp7J2muIpLVTc28cQw3qe6bkrZAiBAREQErXlztTnMSaYPQo9H5j75/b5ZZJMpfE1i7sx3sxbzN/3krOTPA4o06qVBvRg3kby28SenRI3ZiP1U3t6gSnTLbwtXNQw7b780fNdf3iJi4/tAxWSlRA386G/QL/AFInfx7Xov8AiW36tB9ZE/aU2lAf8h9FknLXw9M9fM+rpeGvlxvaFjMuHWmP9V9fyp0j65ZXcmftIqdKgvY58yo/aQyGcurR5HbUNfDLmN3p9Bu23unxU+hnckD9nFf7ysnAqreIJH9UnkrU4REQpIpy+2rkpLRU2NXVvyDePE6eBkrlZcucRmxrDgiqvpmPq0iZcTDYCWwFBfjCj9b6+hMx5bbR5vCMBo1U5B3HV/5QR4zZ2ZTy0cInUqnypE/VvSRT2h4y9dKXCmtz+Zz/AGUecJb4icREjCy+Q20OcwoUnpUTk8N6eht8s9tsLfA4hfgFQeCtmX+W0i/s+xuXENT4VE/mTUehaS/G08yYtOtM3i1LL9acrpOOF7PtrEq+HY+500/KTZl8CQfEyZSq+R+Iy42j+Ilf1KR9bS1IhjwiIlUkV9oG08lFaQOtY6/kW1x4kjyMlUrj2g1b4sLwWmvqST9ZEy4jMREjmsnkFjM+Fyn/AEnK+Bs4/wCx8p28APu1HVdf0sV/aRH2b1v89fyN/wBgf2kvwJ0b/kf/AMhmnSKr5RVg2KrMOLn0Nv2nOnriWu7HrZj5kzymXNKeQG0ylc0SejVGn51Fx5i48BLElP7FqlcTRYbxUT1YA/WXBLG8SBECVoiIgfCLyl8RSyuynerFfI2/aXTKy5a7P5vFFlsRV6Vha4bcwt36/NJWckflnYSkyYXDl6lgiobWUaZbXGa+YjNe3G24aSK7J5FVXHOVRzaDXKffYDU2X+HTr8pONl5QStjcAFWYhmamTZTffw7NLQmKJe0DUUG5zOvTANgPhvu0PkJIKdT7qnT58ZiqLl6AC2Cm7EgnS3WLkgcZxvaHTa1PNquY5TbcCozKe0Fbg8QSOGsr2fQbLdxqQFC8FQe6p624k9ZtuAhqdQr2hUmFSiS2YFGANgDo3G2h38AJE5YW1tjLi7KpNMklqe4pksQXyg6XZRe1veXSQvauxauHa1VCBwYaqe5v23yM1I/ZxRPOVn4BVXxLX/pk8kf5EbP5vCg6Fqpzm2thuUG3Zr4mSCaanCIiFJWXLHCk491sSamS3bmUL9RLGrY1E951HeRfwG8nsnA2tgBVrriLOpopmAIAaoA29QfdK3PvcWXQDWRL66r1suVnp1EWmCL9FhYrl1yEkeRlb8p8SKmLrMCCM1gR1KAo+ksPE0dEZa1TIWW5azAa3QkEXAzhQRcb+yVrtoH7TWvYnnHuRoL5jwubQmTSiIkYdLk5iebxdFiQAHAJO6zdE+hllUq92Z0R6i1Aov0VFluNM7AneeEq3ZQJr0gLX5xLX684tLOw9E/eM1aoEDMbrZVvvqHQE2zEjedx3yt4oDycwpGPppYgpUN+zJcn/rLSkX2fs0JivtNqjmorErYF0u2XO1t5IBFhrfNobEyRUcaj+66nsvr3EHUHsMLJp7xESqSuvaFQtilbg9Meakg/t5yxZGuXWyjVw/OKLtRJb5D7/lYHwMJeK3iJubO2TVrtlpIW6zuUd7HQTLmkPs9pMalYqQOioJIJ3sSLC4F9OMmFNChyivTuSTlcLe7MWO5gd5nD2Hsn7KCjszXb7xV0UAWyuSNSOmN+lidNJIa+FyremiXXXLYAMOK9h6jwPZeV0nFQVlszA7wSPWYSb4/kgMTTFagQrm4ZWuAxUlSd3Qbo68JEMbgHovkqLlbfwOh3EEaESMWae+wqGfFUVHGovkDmPoJb0gPs92UWqNiCOigyr2s3vHwX/tJ7LGsX2BECVomNRrAkC5AOnWeAmUQI8MWNBUKs38QY1d532WpkQa8J9KZlsWwqqf4Q6qveVUG5+aSC8+WhNODXZKIAOIRFJClVYWF73IFRmAA6gBMkpYexIxWuuvO0x1aGwFxoN/VOltLZdOumSquYcDuIPWDwkM2j7O3BvRqK4+F+i3mND6SFbu2sRhalNFZ6GdayglSNUzWc3F9Cpuf/AFN+m+Geo2SvTRBb3KoXMSNdCbBdRutreQx+SOLBtzDHuKkejT2w/InFPvphB1uy/QXMM7/EprVqFI9DF2a6rYPSNgzKrH3eA1336O+e1ShT0Y1sO7cHaoQ3gxdgB3CamyeQNNCGrNzrD+EaJ4je3jbukpFMWAsLDQabu7qhqI++KUe8cM54MChbszMjKx6tFmzsjaAeoVVwwC3IvUbKbix+8UWuL6XO4TsAT7KrW2jVK0mK6Eceq5sW3HcCTuO6cf7cj6ZkqW3hqjsL9oIRJIZgaI6l8hA4X2IPYlcOCDcWdEt1Ac2pYd+fy3TKrYFUeuhuHYXZSBYBcpY9Igh7776TsnCp8CfpH9o+yp8CfpH9pE04FbCsVL/aqZzOrWQKVL5hZt9t5zHuub2kF26P8TV6a1OkTnW1iSLk6acZaWK2RRqKVelTIP4QD4EaiQ7ans9cEmg4YfC5sw7m3HxtCWVD4nSrcnMSm+hV8FzDzW8+UuT2JbdQreKlR5tYSMPPYw/xFLprT6YOZrWFjcE303iTxMI4XMcVTWzs5DhQmYN71r9gYacbjXWcPZfs+qMQazCmvwqQzee5fWTPB7Ho0lCrTSw4kBm7yx1MrcjlYcXZlXEpfKrMVKhdbjKpF3AGW+/+PtmQ2eEJIXDsTvu6PfdvNRAx/XO39lT4E/SJ8+xp8FP9K/2lXThHHIugKUz1Cq6a9QC56c7OzarNSUtqddd9wDZW0A3ix3DunsMOo/hXyEzhScL7eW99yM1+gKlNbC+i2QNUJtv/AGnemu+z6Z306Zvrqq7+vdA42H2JT1CYSmAR7xXMT1f5wFtddx3TYweyKlMWp3p63sWBXXf0ObIX5bTdGx6P+zS/Qv8Aacja3IunVu1N3pN1Akp+m+nh5SI9qOCauM5rL0xZlFMahbqLjObjebEW13TaNKpTKhqrsjG17IpU20uTe4NraW3yFVuQWJU9Hmm7Q2U/zATBeQ+LY9IIO1qgP0vCbruV8dh6VSrTqVTo5YA53BDgNvViPeLbxee+D2olS/N8/UCnfTzEDSwuHpgDTtmrs32dqLGtULfhTojxY6+VpLcNhVpqERVVRuAFhCzbho981qeJQ9tAgk9jUbbus+s7Oz6jNSQuCr5RmB0OYaH1F/Ge8+yqQIgQEREBERAREQEREBERARNHFbTAfmkHOVbXyg2Cr8Tt/CNe0ngJ5tgnILVqz2AuVpE00AGp1HTbvuO6B0olb8r1Wm9BVUB8gd9SbljoGuTe2U+cli4Kk1Fa1IPSDBHvTdlspIzCwOXQE8OEJt3InNJrUt/36dgC1R4Do1PDKe+buGxS1FDowZTxHqD1HsMK9YiICIiAiIgImrtDaVOgheowVR5k9QG8mQrG8uK1aoKdACkGYKCQGc5jYHXQb93rBbpP7RacfAbJpvTBqhqji6vnd26anKxsWsASLjTcRMk2PR5xlFPJlCm6M6HpZvhYfD6wOtEhu2Nu18DXCk89RcZlD+8BuZc4F7g9d94kg2Nt6liVvTOo95D7y+HEdohNulERCkREBERAREQECIEBERAREQEREBERATicqdv/AGalpY1XuEHV1uewX8yO2duVXyt2jz2LqG/RQ82vcuhPi1zIlukk9nqFhXrMSzOwBY6k2GY6/MJJsabhU/3DY/lHSf8AlFvmE4vIGjbBg/G7n6L/AEzPlPtDm6NaoN9uYQ/if/MI7gAO9DKTyIJyh2jz+JqVOBNl/Kui/S/jJnyJxQq4NqR1NPMnyuCV+pHhK7kj5C7R5vFZCejWGX5hqn7j5pGJ1YuHqZkU9YHffiD23uJAU22cHj6w1NFqjZ17zfMB1i/jJ1ROWo6df3g8dHH6hf55WnLBbY2t3qfNFhrJaVNwwBBBBFwRuIOoMykZ5BbR5zDGmTrROUflbVf3HhJNK1LsiIgJ44zFLSptUc2VBcns/vPaQz2ibRstOgD73TbuGijzuflEFukW23tp8TVLtoBoq8FXq7+s8Z7ckqObG0R1MW/Spb6iciSXkBRvi7/BTY+ZC/uZlznU+UZap6qov86AA+a2/QZ9OlYfjUjxQ3Ho7eU18aGLki/3IDgDixvmB6/uwQP+Se2LYWRxuVlN/wAL9A+j38Jp0cD2hYXNh1fjTceTix9QsgeCxr0ai1KbFWXcfqCOIPVLI5br/gqnYUP84H7ysJKxl1buw9rriaK1F0O5l+FhvHdxHYROhK55A7RyYk0iejWFvmUEqfK48ZY0NS7IiJVIiICIiAgRAgIiICIiAiIgIiIHxjKVdrkk7yb+cuuU1jMKUqvTtqrlbdzWElZyWZySS2Co6b1J82J/eRjl5XI5iiTqqmo3a7mxPmG85I8LTWnSpUg1YOObp686ovcB9NANAxHdIjy6pkYqxLMMi2Lb7a6XAF9YLxHZlSqFWDKbFSCD1EagzGJGFt0MWKtKjiBoDYn8r9Fx4Gx+SQTl1TtjW/EqH0y/0zuchsU1TDPRAU5WPvGwCVB1DU65urvnM5bYYkUKxZWzLzdwCD0dbsCTrqd3VK3fY9vZw/3tYcCgPiGt+8n0g/s3w2tapw6KD1Y/tJxC48IiJVJWnLyoTjCPhRAPIn6mWXK59oOHy4oNwdB5qSp9LSVMuIxJf7OKf31ZupAP1Nf+mRCTX2c6c+fyf1SMTqWUKoVKlU7iWf5U6I/lQHxnM5PY77TgupgGpnsI9z0K+UbarBNnOuYFhSVSAQTrZTfXtM4Xs6xlqlWl8Shx3qbH0YeUre/Ui5RnnMBVPxUw/wBHlWS4dp4cHDVEAsObZQBpboEACU8IrOTf2FUK4qgR/uJ6sAfrLdEqfkzh8+MojqcMe5Okf+stgRFxfYiJWiIiAiIgIEQICIiAiIgIiICIiAkS2vsXLj0xAAYW5xluAcyELcA2BPSU26x5y2amOwRcqyuUZTobBgRcGzA79VG60Fjnja1FOiEqB73syMDmI95msevU67/CauP2ZTxQbOKpI3VAjDKSASQGsSlgAFsb2J43nntzlHicKelRpOh3VBnC9xFzlPZfukaflnWJJK0rls3unS4AIBBzD3RxkZteWL5KVkuVAcDqDA27iB6Ezj1KZUlWBBBsQd4PVO9huVWLdwqVNW0ANrDtvUJt4mdrD8nOddq2KyVGIGbJVUKLC2Zt993WBDOvphyK2OWoOxDKtQ6N1hRZSqm6nUk3IO6w4kfOVGDP2cjImZHVb00C3N7A5RqLht1yD0d3HsYbCM4RlaqCBYEgZUHwhgwNQD5h9JrYznlzNzt6gdUChUCtcpcC4uxuAL77U2MNa8dTk5sr7Ph0pn3vef8AM28eGg8J1IiVoiIgJHeW2xzWw+ZRd6V2A4lbdMeQB+WSKIFJSV8jqI5tyUzFnUAZWOYIpLKCAcvvLc9WnGZ8r+SfNlq9EfdnVl+E8SOtezh3bt/krV5rDdGnVas19y3UXPR1va24nutwkYk9bHKjFUzhqiLTYOQP9MgrYqTc20/99ovFOSCj7UCw6Cq5Y3ygDKbZjcWF7Dxko+3utUJkWiL3NSsbjTcOhvOY5yWK3bsAm9hdgUqN61Igv717gIbakBR0VHURu699y9r6lSkUp5Xe5IzFTUva13vbTfp4yssRSyuy/CxHkbS2MJiUa9MMCjLnUX3KfeXssWBHVe3CRWpyX+0Y+p94ppDK7MpBZsw3abiSpuf72gse3s92QQGxDD3hkTuv028wB4GTWYUaQVQqgKqiwA3ADcJnK1JoiIgIiICIiAgRAgIiICIiAiIgIiICIiBjUphgQQCDoQRcEdRBkb2jyCoVDdC1E/h1X9J3eBkmiDSIbK5GVMPV5wVEfQgb0YX4i9wd1rHQgnvnXODcsG5inmBuSSFVtDYsq5tQxvx49c7EQmmmKFRvfqBesU9L/O3S8rd8zobPppqtNARxsM3ac28ntvNmIUiIgIiICIiBo7ToM2UqCSpJsCoNyLBrsCNLnzmmlKs3vrXXuqK+nULVFA/TO1EGnMp4W38NfuBpJ/4yJpYrZAZtMO2XQk56asbBgVDZi1jdeI3SQRBpwGSmhGbBVyQNOitYDxztabmyEa7sabUlNgqmwNgWI6IJy6MNO0zpT7BoiIgIiICIiAiIgIEQIC0REBERAREQEREBERAREQEREBERAREQEREBERAREQEREBERAREQEREBERAREQE+qIiB/9k="/>
          <p:cNvSpPr>
            <a:spLocks noChangeAspect="1" noChangeArrowheads="1"/>
          </p:cNvSpPr>
          <p:nvPr/>
        </p:nvSpPr>
        <p:spPr bwMode="auto">
          <a:xfrm>
            <a:off x="155575" y="-762000"/>
            <a:ext cx="2876550" cy="15906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idahorhythm.com/images/allfivepositions_1_.gif"/>
          <p:cNvPicPr>
            <a:picLocks noChangeAspect="1" noChangeArrowheads="1"/>
          </p:cNvPicPr>
          <p:nvPr/>
        </p:nvPicPr>
        <p:blipFill>
          <a:blip r:embed="rId2" cstate="print"/>
          <a:srcRect t="-701" r="81140" b="65517"/>
          <a:stretch>
            <a:fillRect/>
          </a:stretch>
        </p:blipFill>
        <p:spPr bwMode="auto">
          <a:xfrm>
            <a:off x="762000" y="2438400"/>
            <a:ext cx="1600200" cy="1672607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Ballet Positions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4600" y="1676400"/>
            <a:ext cx="42739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Positions of the arms</a:t>
            </a:r>
            <a:endParaRPr lang="en-US" sz="3600" dirty="0"/>
          </a:p>
        </p:txBody>
      </p:sp>
      <p:pic>
        <p:nvPicPr>
          <p:cNvPr id="1030" name="Picture 6" descr="http://idahorhythm.com/images/allfivepositions_1_.gif"/>
          <p:cNvPicPr>
            <a:picLocks noChangeAspect="1" noChangeArrowheads="1"/>
          </p:cNvPicPr>
          <p:nvPr/>
        </p:nvPicPr>
        <p:blipFill>
          <a:blip r:embed="rId2" cstate="print"/>
          <a:srcRect l="12451" t="16901" r="51751" b="46479"/>
          <a:stretch>
            <a:fillRect/>
          </a:stretch>
        </p:blipFill>
        <p:spPr bwMode="auto">
          <a:xfrm>
            <a:off x="2819400" y="2362200"/>
            <a:ext cx="3100754" cy="1752600"/>
          </a:xfrm>
          <a:prstGeom prst="rect">
            <a:avLst/>
          </a:prstGeom>
          <a:noFill/>
        </p:spPr>
      </p:pic>
      <p:pic>
        <p:nvPicPr>
          <p:cNvPr id="1032" name="Picture 8" descr="http://idahorhythm.com/images/allfivepositions_1_.gif"/>
          <p:cNvPicPr>
            <a:picLocks noChangeAspect="1" noChangeArrowheads="1"/>
          </p:cNvPicPr>
          <p:nvPr/>
        </p:nvPicPr>
        <p:blipFill>
          <a:blip r:embed="rId2" cstate="print"/>
          <a:srcRect l="82490" b="52113"/>
          <a:stretch>
            <a:fillRect/>
          </a:stretch>
        </p:blipFill>
        <p:spPr bwMode="auto">
          <a:xfrm>
            <a:off x="5334000" y="4419600"/>
            <a:ext cx="1295400" cy="1871133"/>
          </a:xfrm>
          <a:prstGeom prst="rect">
            <a:avLst/>
          </a:prstGeom>
          <a:noFill/>
        </p:spPr>
      </p:pic>
      <p:pic>
        <p:nvPicPr>
          <p:cNvPr id="1034" name="Picture 10" descr="http://idahorhythm.com/images/allfivepositions_1_.gif"/>
          <p:cNvPicPr>
            <a:picLocks noChangeAspect="1" noChangeArrowheads="1"/>
          </p:cNvPicPr>
          <p:nvPr/>
        </p:nvPicPr>
        <p:blipFill>
          <a:blip r:embed="rId2" cstate="print"/>
          <a:srcRect l="65370" r="14397" b="59155"/>
          <a:stretch>
            <a:fillRect/>
          </a:stretch>
        </p:blipFill>
        <p:spPr bwMode="auto">
          <a:xfrm>
            <a:off x="2286000" y="4495800"/>
            <a:ext cx="1600200" cy="1784838"/>
          </a:xfrm>
          <a:prstGeom prst="rect">
            <a:avLst/>
          </a:prstGeom>
          <a:noFill/>
        </p:spPr>
      </p:pic>
      <p:pic>
        <p:nvPicPr>
          <p:cNvPr id="1036" name="Picture 12" descr="http://idahorhythm.com/images/allfivepositions_1_.gif"/>
          <p:cNvPicPr>
            <a:picLocks noChangeAspect="1" noChangeArrowheads="1"/>
          </p:cNvPicPr>
          <p:nvPr/>
        </p:nvPicPr>
        <p:blipFill>
          <a:blip r:embed="rId2" cstate="print"/>
          <a:srcRect l="40467" t="2817" r="28405" b="54930"/>
          <a:stretch>
            <a:fillRect/>
          </a:stretch>
        </p:blipFill>
        <p:spPr bwMode="auto">
          <a:xfrm>
            <a:off x="6400800" y="2305050"/>
            <a:ext cx="2362200" cy="177165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7010400" y="4038600"/>
            <a:ext cx="886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3rd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800" y="4114800"/>
            <a:ext cx="810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1st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62400" y="4114800"/>
            <a:ext cx="9829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2nd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38800" y="6150114"/>
            <a:ext cx="8851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5th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67000" y="6150114"/>
            <a:ext cx="8851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4th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Dance 3/4</a:t>
            </a:r>
            <a:b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8 Positions of the Body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 descr="http://balletclassroom.files.wordpress.com/2012/03/ballet-8-positions-of-the-body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913365"/>
            <a:ext cx="7086600" cy="49446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09600"/>
            <a:ext cx="7543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Croise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devant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  – crossed in front  (</a:t>
            </a:r>
            <a:r>
              <a:rPr lang="en-US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krwah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-ZAY  duh-VANH)</a:t>
            </a:r>
            <a:b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 la </a:t>
            </a: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quartieme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devant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– to the fourth front (ah la ka-tree-EM  duh-VAHN)</a:t>
            </a:r>
            <a:b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Ecarte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– thrown wide apart, separated (ay-</a:t>
            </a:r>
            <a:r>
              <a:rPr lang="en-US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kar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-TAY)</a:t>
            </a:r>
            <a:b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Efface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– shaded (eh -</a:t>
            </a:r>
            <a:r>
              <a:rPr lang="en-US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fa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-SAY)</a:t>
            </a:r>
            <a:b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 la </a:t>
            </a: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seconde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– to the second (ah la </a:t>
            </a:r>
            <a:r>
              <a:rPr lang="en-US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suh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-GAWND)</a:t>
            </a:r>
            <a:b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Epaule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– shouldered (ay-</a:t>
            </a:r>
            <a:r>
              <a:rPr lang="en-US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poh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- LAY)</a:t>
            </a:r>
            <a:b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  la </a:t>
            </a: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quatrieme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derriere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– to the fourth back (ah la ka-tree-EM  </a:t>
            </a:r>
            <a:r>
              <a:rPr lang="en-US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deh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-RYEHR)</a:t>
            </a:r>
            <a:b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Croise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derriere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-crossed in back (</a:t>
            </a:r>
            <a:r>
              <a:rPr lang="en-US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krwah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-ZAH  </a:t>
            </a:r>
            <a:r>
              <a:rPr lang="en-US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deh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-RYEHR)</a:t>
            </a:r>
            <a:endParaRPr lang="en-US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41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4 Arabesque Positions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6386" name="Picture 2" descr="http://firstarabesque.com/balletresources/Imag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219200"/>
            <a:ext cx="3581400" cy="5309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129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Dance 2 &amp; Ballroom </vt:lpstr>
      <vt:lpstr>  What is Ballet?  An artistic form of theatrical dance, in the tradition of classical technique in conjunction with music, mime and décor. </vt:lpstr>
      <vt:lpstr>Principles of Ballet</vt:lpstr>
      <vt:lpstr>Principles of Ballet cont’</vt:lpstr>
      <vt:lpstr>Ballet Positions</vt:lpstr>
      <vt:lpstr> </vt:lpstr>
      <vt:lpstr>Dance 3/4 8 Positions of the Body</vt:lpstr>
      <vt:lpstr>PowerPoint Presentation</vt:lpstr>
      <vt:lpstr>4 Arabesque Positions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Ballet?  An artistic form of theatrical dance, in the tradition of classical technique in conjunction with music, mime and décor.</dc:title>
  <dc:creator>EPISD</dc:creator>
  <cp:lastModifiedBy>Tessie C Hernandez</cp:lastModifiedBy>
  <cp:revision>69</cp:revision>
  <dcterms:created xsi:type="dcterms:W3CDTF">2012-09-05T16:05:24Z</dcterms:created>
  <dcterms:modified xsi:type="dcterms:W3CDTF">2016-11-18T16:53:44Z</dcterms:modified>
</cp:coreProperties>
</file>